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7" r:id="rId2"/>
    <p:sldId id="324" r:id="rId3"/>
    <p:sldId id="259" r:id="rId4"/>
    <p:sldId id="306" r:id="rId5"/>
    <p:sldId id="316" r:id="rId6"/>
    <p:sldId id="308" r:id="rId7"/>
    <p:sldId id="260" r:id="rId8"/>
    <p:sldId id="293" r:id="rId9"/>
    <p:sldId id="320" r:id="rId10"/>
    <p:sldId id="321" r:id="rId11"/>
    <p:sldId id="319" r:id="rId12"/>
    <p:sldId id="318" r:id="rId13"/>
    <p:sldId id="290" r:id="rId14"/>
    <p:sldId id="309" r:id="rId15"/>
    <p:sldId id="291" r:id="rId16"/>
    <p:sldId id="303" r:id="rId17"/>
    <p:sldId id="279" r:id="rId18"/>
    <p:sldId id="280" r:id="rId19"/>
    <p:sldId id="297" r:id="rId20"/>
    <p:sldId id="294" r:id="rId21"/>
    <p:sldId id="302" r:id="rId22"/>
    <p:sldId id="323" r:id="rId23"/>
    <p:sldId id="305" r:id="rId24"/>
    <p:sldId id="264" r:id="rId25"/>
    <p:sldId id="298" r:id="rId26"/>
    <p:sldId id="267" r:id="rId27"/>
    <p:sldId id="313" r:id="rId28"/>
    <p:sldId id="314" r:id="rId29"/>
    <p:sldId id="300" r:id="rId30"/>
    <p:sldId id="315" r:id="rId31"/>
    <p:sldId id="282" r:id="rId32"/>
    <p:sldId id="276"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 id="2" name="Thornton, Hilary" initials="TH" lastIdx="8" clrIdx="1">
    <p:extLst>
      <p:ext uri="{19B8F6BF-5375-455C-9EA6-DF929625EA0E}">
        <p15:presenceInfo xmlns:p15="http://schemas.microsoft.com/office/powerpoint/2012/main" userId="S::Thornton.Hilary@epa.gov::1f65f19a-fdcc-4d3b-ad21-1d2ee4b8e727" providerId="AD"/>
      </p:ext>
    </p:extLst>
  </p:cmAuthor>
  <p:cmAuthor id="3" name="Scott Hawley" initials="SH" lastIdx="2" clrIdx="2">
    <p:extLst>
      <p:ext uri="{19B8F6BF-5375-455C-9EA6-DF929625EA0E}">
        <p15:presenceInfo xmlns:p15="http://schemas.microsoft.com/office/powerpoint/2012/main" userId="af69d75a05185d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81952" autoAdjust="0"/>
  </p:normalViewPr>
  <p:slideViewPr>
    <p:cSldViewPr snapToGrid="0">
      <p:cViewPr varScale="1">
        <p:scale>
          <a:sx n="70" d="100"/>
          <a:sy n="70"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7534BA-6315-4FED-B728-509E15B893AB}" type="doc">
      <dgm:prSet loTypeId="urn:microsoft.com/office/officeart/2008/layout/PictureLineup" loCatId="picture" qsTypeId="urn:microsoft.com/office/officeart/2005/8/quickstyle/simple1" qsCatId="simple" csTypeId="urn:microsoft.com/office/officeart/2005/8/colors/accent1_2" csCatId="accent1" phldr="1"/>
      <dgm:spPr/>
      <dgm:t>
        <a:bodyPr/>
        <a:lstStyle/>
        <a:p>
          <a:endParaRPr lang="en-US"/>
        </a:p>
      </dgm:t>
    </dgm:pt>
    <dgm:pt modelId="{D0475D83-04F5-4C8F-851D-12CA4E3E3229}">
      <dgm:prSet phldrT="[Text]"/>
      <dgm:spPr/>
      <dgm:t>
        <a:bodyPr/>
        <a:lstStyle/>
        <a:p>
          <a:pPr algn="ctr"/>
          <a:endParaRPr lang="en-US" dirty="0"/>
        </a:p>
        <a:p>
          <a:pPr algn="ctr"/>
          <a:r>
            <a:rPr lang="en-US" dirty="0"/>
            <a:t>Lee Miller</a:t>
          </a:r>
        </a:p>
        <a:p>
          <a:pPr algn="ctr"/>
          <a:r>
            <a:rPr lang="en-US" dirty="0"/>
            <a:t>District Chair</a:t>
          </a:r>
        </a:p>
      </dgm:t>
    </dgm:pt>
    <dgm:pt modelId="{9ED414F2-743F-48AF-8F11-3A56A43EF8C5}" type="parTrans" cxnId="{0E49E0AB-6AA1-4276-B646-66DCFA5053D3}">
      <dgm:prSet/>
      <dgm:spPr/>
      <dgm:t>
        <a:bodyPr/>
        <a:lstStyle/>
        <a:p>
          <a:endParaRPr lang="en-US"/>
        </a:p>
      </dgm:t>
    </dgm:pt>
    <dgm:pt modelId="{1AC15C2E-8662-4771-AE81-4C288AC5BC7D}" type="sibTrans" cxnId="{0E49E0AB-6AA1-4276-B646-66DCFA5053D3}">
      <dgm:prSet/>
      <dgm:spPr/>
      <dgm:t>
        <a:bodyPr/>
        <a:lstStyle/>
        <a:p>
          <a:endParaRPr lang="en-US"/>
        </a:p>
      </dgm:t>
    </dgm:pt>
    <dgm:pt modelId="{48634184-4B67-4A08-847F-FAFDFED85077}">
      <dgm:prSet phldrT="[Text]" custT="1"/>
      <dgm:spPr/>
      <dgm:t>
        <a:bodyPr/>
        <a:lstStyle/>
        <a:p>
          <a:pPr algn="ctr"/>
          <a:endParaRPr lang="en-US" sz="2000" dirty="0"/>
        </a:p>
        <a:p>
          <a:pPr algn="ctr"/>
          <a:r>
            <a:rPr lang="en-US" sz="2000" dirty="0"/>
            <a:t>Nathan Ray</a:t>
          </a:r>
        </a:p>
        <a:p>
          <a:pPr algn="ctr"/>
          <a:r>
            <a:rPr lang="en-US" sz="2000" dirty="0"/>
            <a:t>District Executive</a:t>
          </a:r>
        </a:p>
      </dgm:t>
    </dgm:pt>
    <dgm:pt modelId="{32026DEF-1580-46C4-92F8-F7C094DDC027}" type="parTrans" cxnId="{BED10145-79BE-403E-8F94-86187A68A458}">
      <dgm:prSet/>
      <dgm:spPr/>
      <dgm:t>
        <a:bodyPr/>
        <a:lstStyle/>
        <a:p>
          <a:endParaRPr lang="en-US"/>
        </a:p>
      </dgm:t>
    </dgm:pt>
    <dgm:pt modelId="{63EE9306-D176-4326-8E7A-E1F044888810}" type="sibTrans" cxnId="{BED10145-79BE-403E-8F94-86187A68A458}">
      <dgm:prSet/>
      <dgm:spPr/>
      <dgm:t>
        <a:bodyPr/>
        <a:lstStyle/>
        <a:p>
          <a:endParaRPr lang="en-US"/>
        </a:p>
      </dgm:t>
    </dgm:pt>
    <dgm:pt modelId="{EF1E814D-34A1-4D46-BC6A-79C4AC1A3C91}">
      <dgm:prSet phldrT="[Text]"/>
      <dgm:spPr/>
      <dgm:t>
        <a:bodyPr/>
        <a:lstStyle/>
        <a:p>
          <a:pPr algn="ctr"/>
          <a:endParaRPr lang="en-US" dirty="0"/>
        </a:p>
        <a:p>
          <a:pPr algn="ctr"/>
          <a:r>
            <a:rPr lang="en-US" dirty="0"/>
            <a:t>Julia </a:t>
          </a:r>
          <a:r>
            <a:rPr lang="en-US" dirty="0" err="1"/>
            <a:t>Fedoryuk</a:t>
          </a:r>
          <a:endParaRPr lang="en-US" dirty="0"/>
        </a:p>
        <a:p>
          <a:pPr algn="ctr"/>
          <a:r>
            <a:rPr lang="en-US" dirty="0"/>
            <a:t>District Executive</a:t>
          </a:r>
        </a:p>
      </dgm:t>
    </dgm:pt>
    <dgm:pt modelId="{E6D847BB-A16B-40E1-BAB1-F1421E56151F}" type="parTrans" cxnId="{4321F8EB-25F9-41C1-82BA-AFF7F4F21225}">
      <dgm:prSet/>
      <dgm:spPr/>
      <dgm:t>
        <a:bodyPr/>
        <a:lstStyle/>
        <a:p>
          <a:endParaRPr lang="en-US"/>
        </a:p>
      </dgm:t>
    </dgm:pt>
    <dgm:pt modelId="{E2643542-6147-4ABB-927C-D4F80167DD5A}" type="sibTrans" cxnId="{4321F8EB-25F9-41C1-82BA-AFF7F4F21225}">
      <dgm:prSet/>
      <dgm:spPr/>
      <dgm:t>
        <a:bodyPr/>
        <a:lstStyle/>
        <a:p>
          <a:endParaRPr lang="en-US"/>
        </a:p>
      </dgm:t>
    </dgm:pt>
    <dgm:pt modelId="{CDF3CDFE-6919-4F6A-B782-5498637EF496}">
      <dgm:prSet phldrT="[Text]"/>
      <dgm:spPr/>
      <dgm:t>
        <a:bodyPr/>
        <a:lstStyle/>
        <a:p>
          <a:pPr algn="ctr"/>
          <a:endParaRPr lang="en-US" dirty="0"/>
        </a:p>
        <a:p>
          <a:pPr algn="ctr"/>
          <a:r>
            <a:rPr lang="en-US" dirty="0"/>
            <a:t>Tom Carden District Commissioner</a:t>
          </a:r>
        </a:p>
      </dgm:t>
    </dgm:pt>
    <dgm:pt modelId="{D7AE7E71-05CB-4818-A5CE-A78E475475DB}" type="parTrans" cxnId="{A72795AE-3ED2-4888-BD90-985458190587}">
      <dgm:prSet/>
      <dgm:spPr/>
      <dgm:t>
        <a:bodyPr/>
        <a:lstStyle/>
        <a:p>
          <a:endParaRPr lang="en-US"/>
        </a:p>
      </dgm:t>
    </dgm:pt>
    <dgm:pt modelId="{C147F10D-AE90-46C0-A356-6578AB2F357A}" type="sibTrans" cxnId="{A72795AE-3ED2-4888-BD90-985458190587}">
      <dgm:prSet/>
      <dgm:spPr/>
      <dgm:t>
        <a:bodyPr/>
        <a:lstStyle/>
        <a:p>
          <a:endParaRPr lang="en-US"/>
        </a:p>
      </dgm:t>
    </dgm:pt>
    <dgm:pt modelId="{7052514E-2AE1-4094-9369-176999C60272}" type="pres">
      <dgm:prSet presAssocID="{AD7534BA-6315-4FED-B728-509E15B893AB}" presName="Name0" presStyleCnt="0">
        <dgm:presLayoutVars>
          <dgm:chMax/>
          <dgm:chPref/>
          <dgm:dir/>
          <dgm:animLvl val="lvl"/>
          <dgm:resizeHandles val="exact"/>
        </dgm:presLayoutVars>
      </dgm:prSet>
      <dgm:spPr/>
    </dgm:pt>
    <dgm:pt modelId="{6B6D9EB8-8AED-4893-839C-A3570A09AB72}" type="pres">
      <dgm:prSet presAssocID="{D0475D83-04F5-4C8F-851D-12CA4E3E3229}" presName="composite" presStyleCnt="0"/>
      <dgm:spPr/>
    </dgm:pt>
    <dgm:pt modelId="{D76E834A-98F6-45A1-BE9F-68AA13D05A36}" type="pres">
      <dgm:prSet presAssocID="{D0475D83-04F5-4C8F-851D-12CA4E3E3229}" presName="Image" presStyleLbl="alignNode1" presStyleIdx="0" presStyleCnt="4" custLinFactNeighborX="-76742" custLinFactNeighborY="1861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B59446DD-46B5-4946-8576-952D4190BD47}" type="pres">
      <dgm:prSet presAssocID="{D0475D83-04F5-4C8F-851D-12CA4E3E3229}" presName="Accent" presStyleLbl="parChTrans1D1" presStyleIdx="0" presStyleCnt="4" custLinFactX="204800000" custLinFactNeighborX="204818499" custLinFactNeighborY="-963"/>
      <dgm:spPr/>
    </dgm:pt>
    <dgm:pt modelId="{2D1FF49F-D334-4856-8F66-81ED13C8A51D}" type="pres">
      <dgm:prSet presAssocID="{D0475D83-04F5-4C8F-851D-12CA4E3E3229}" presName="Parent" presStyleLbl="revTx" presStyleIdx="0" presStyleCnt="4" custLinFactNeighborX="-75913" custLinFactNeighborY="6729">
        <dgm:presLayoutVars>
          <dgm:chMax val="0"/>
          <dgm:chPref val="0"/>
          <dgm:bulletEnabled val="1"/>
        </dgm:presLayoutVars>
      </dgm:prSet>
      <dgm:spPr/>
    </dgm:pt>
    <dgm:pt modelId="{939248B1-7935-44FA-9D6F-83527BCB3BCC}" type="pres">
      <dgm:prSet presAssocID="{1AC15C2E-8662-4771-AE81-4C288AC5BC7D}" presName="sibTrans" presStyleCnt="0"/>
      <dgm:spPr/>
    </dgm:pt>
    <dgm:pt modelId="{939E4E1A-E432-4CBA-99B9-E483B82763A3}" type="pres">
      <dgm:prSet presAssocID="{CDF3CDFE-6919-4F6A-B782-5498637EF496}" presName="composite" presStyleCnt="0"/>
      <dgm:spPr/>
    </dgm:pt>
    <dgm:pt modelId="{84DA71A8-8FBE-45E2-9B18-CEE317CD6D5F}" type="pres">
      <dgm:prSet presAssocID="{CDF3CDFE-6919-4F6A-B782-5498637EF496}" presName="Image" presStyleLbl="alignNode1" presStyleIdx="1" presStyleCnt="4" custLinFactNeighborX="-28617" custLinFactNeighborY="15837"/>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59B1FB71-2BA9-4D6C-AB5C-FD57FF37014B}" type="pres">
      <dgm:prSet presAssocID="{CDF3CDFE-6919-4F6A-B782-5498637EF496}" presName="Accent" presStyleLbl="parChTrans1D1" presStyleIdx="1" presStyleCnt="4" custLinFactX="-1053681734" custLinFactNeighborX="-1053700000" custLinFactNeighborY="-10257"/>
      <dgm:spPr/>
    </dgm:pt>
    <dgm:pt modelId="{D52E040A-BDA6-4C04-8789-7D62378CACB3}" type="pres">
      <dgm:prSet presAssocID="{CDF3CDFE-6919-4F6A-B782-5498637EF496}" presName="Parent" presStyleLbl="revTx" presStyleIdx="1" presStyleCnt="4" custLinFactNeighborX="-28617" custLinFactNeighborY="1957">
        <dgm:presLayoutVars>
          <dgm:chMax val="0"/>
          <dgm:chPref val="0"/>
          <dgm:bulletEnabled val="1"/>
        </dgm:presLayoutVars>
      </dgm:prSet>
      <dgm:spPr/>
    </dgm:pt>
    <dgm:pt modelId="{C4C06042-215D-4513-8CE9-620C98B467D4}" type="pres">
      <dgm:prSet presAssocID="{C147F10D-AE90-46C0-A356-6578AB2F357A}" presName="sibTrans" presStyleCnt="0"/>
      <dgm:spPr/>
    </dgm:pt>
    <dgm:pt modelId="{4CB1F5C0-48A2-4CD0-89DD-B5AB02F5A5CB}" type="pres">
      <dgm:prSet presAssocID="{48634184-4B67-4A08-847F-FAFDFED85077}" presName="composite" presStyleCnt="0"/>
      <dgm:spPr/>
    </dgm:pt>
    <dgm:pt modelId="{DC8DEC67-DB14-47D1-ADA5-02915B8865F9}" type="pres">
      <dgm:prSet presAssocID="{48634184-4B67-4A08-847F-FAFDFED85077}" presName="Image" presStyleLbl="alignNode1" presStyleIdx="2" presStyleCnt="4" custLinFactNeighborX="26693" custLinFactNeighborY="1538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1D62CDA6-EC45-4383-B250-B2C19493FA04}" type="pres">
      <dgm:prSet presAssocID="{48634184-4B67-4A08-847F-FAFDFED85077}" presName="Accent" presStyleLbl="parChTrans1D1" presStyleIdx="2" presStyleCnt="4" custLinFactX="-1567445" custLinFactNeighborX="-1600000"/>
      <dgm:spPr/>
    </dgm:pt>
    <dgm:pt modelId="{42F00F22-B0F8-4D93-B749-FAEC16D132EA}" type="pres">
      <dgm:prSet presAssocID="{48634184-4B67-4A08-847F-FAFDFED85077}" presName="Parent" presStyleLbl="revTx" presStyleIdx="2" presStyleCnt="4" custLinFactNeighborX="27470" custLinFactNeighborY="-3853">
        <dgm:presLayoutVars>
          <dgm:chMax val="0"/>
          <dgm:chPref val="0"/>
          <dgm:bulletEnabled val="1"/>
        </dgm:presLayoutVars>
      </dgm:prSet>
      <dgm:spPr/>
    </dgm:pt>
    <dgm:pt modelId="{930C4684-A9CE-419C-8736-2537BBF02D57}" type="pres">
      <dgm:prSet presAssocID="{63EE9306-D176-4326-8E7A-E1F044888810}" presName="sibTrans" presStyleCnt="0"/>
      <dgm:spPr/>
    </dgm:pt>
    <dgm:pt modelId="{9C58D076-EAB6-4291-9D6C-E4C4EEC55B5E}" type="pres">
      <dgm:prSet presAssocID="{EF1E814D-34A1-4D46-BC6A-79C4AC1A3C91}" presName="composite" presStyleCnt="0"/>
      <dgm:spPr/>
    </dgm:pt>
    <dgm:pt modelId="{F2D3665F-C937-4382-AB1A-CC17A9BE83B9}" type="pres">
      <dgm:prSet presAssocID="{EF1E814D-34A1-4D46-BC6A-79C4AC1A3C91}" presName="Image" presStyleLbl="alignNode1" presStyleIdx="3" presStyleCnt="4" custLinFactNeighborX="75913" custLinFactNeighborY="15007"/>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27E4C99-2FCC-43A9-9C2C-00DC2A590A40}" type="pres">
      <dgm:prSet presAssocID="{EF1E814D-34A1-4D46-BC6A-79C4AC1A3C91}" presName="Accent" presStyleLbl="parChTrans1D1" presStyleIdx="3" presStyleCnt="4" custLinFactX="256576552" custLinFactNeighborX="256600000"/>
      <dgm:spPr/>
    </dgm:pt>
    <dgm:pt modelId="{72907113-350B-4CA2-B902-45D562650290}" type="pres">
      <dgm:prSet presAssocID="{EF1E814D-34A1-4D46-BC6A-79C4AC1A3C91}" presName="Parent" presStyleLbl="revTx" presStyleIdx="3" presStyleCnt="4" custLinFactNeighborX="75913" custLinFactNeighborY="-3853">
        <dgm:presLayoutVars>
          <dgm:chMax val="0"/>
          <dgm:chPref val="0"/>
          <dgm:bulletEnabled val="1"/>
        </dgm:presLayoutVars>
      </dgm:prSet>
      <dgm:spPr/>
    </dgm:pt>
  </dgm:ptLst>
  <dgm:cxnLst>
    <dgm:cxn modelId="{3ED6EF20-2955-4601-A328-3CEF951EDD51}" type="presOf" srcId="{EF1E814D-34A1-4D46-BC6A-79C4AC1A3C91}" destId="{72907113-350B-4CA2-B902-45D562650290}" srcOrd="0" destOrd="0" presId="urn:microsoft.com/office/officeart/2008/layout/PictureLineup"/>
    <dgm:cxn modelId="{CFA3E82A-2EEF-4037-895D-C62C6EF95935}" type="presOf" srcId="{48634184-4B67-4A08-847F-FAFDFED85077}" destId="{42F00F22-B0F8-4D93-B749-FAEC16D132EA}" srcOrd="0" destOrd="0" presId="urn:microsoft.com/office/officeart/2008/layout/PictureLineup"/>
    <dgm:cxn modelId="{8B17845E-47D9-42EF-BEF2-62E64B9F26FF}" type="presOf" srcId="{D0475D83-04F5-4C8F-851D-12CA4E3E3229}" destId="{2D1FF49F-D334-4856-8F66-81ED13C8A51D}" srcOrd="0" destOrd="0" presId="urn:microsoft.com/office/officeart/2008/layout/PictureLineup"/>
    <dgm:cxn modelId="{BED10145-79BE-403E-8F94-86187A68A458}" srcId="{AD7534BA-6315-4FED-B728-509E15B893AB}" destId="{48634184-4B67-4A08-847F-FAFDFED85077}" srcOrd="2" destOrd="0" parTransId="{32026DEF-1580-46C4-92F8-F7C094DDC027}" sibTransId="{63EE9306-D176-4326-8E7A-E1F044888810}"/>
    <dgm:cxn modelId="{DA8A65A9-456A-4DB7-B34C-B955658F2A8A}" type="presOf" srcId="{AD7534BA-6315-4FED-B728-509E15B893AB}" destId="{7052514E-2AE1-4094-9369-176999C60272}" srcOrd="0" destOrd="0" presId="urn:microsoft.com/office/officeart/2008/layout/PictureLineup"/>
    <dgm:cxn modelId="{0E49E0AB-6AA1-4276-B646-66DCFA5053D3}" srcId="{AD7534BA-6315-4FED-B728-509E15B893AB}" destId="{D0475D83-04F5-4C8F-851D-12CA4E3E3229}" srcOrd="0" destOrd="0" parTransId="{9ED414F2-743F-48AF-8F11-3A56A43EF8C5}" sibTransId="{1AC15C2E-8662-4771-AE81-4C288AC5BC7D}"/>
    <dgm:cxn modelId="{A72795AE-3ED2-4888-BD90-985458190587}" srcId="{AD7534BA-6315-4FED-B728-509E15B893AB}" destId="{CDF3CDFE-6919-4F6A-B782-5498637EF496}" srcOrd="1" destOrd="0" parTransId="{D7AE7E71-05CB-4818-A5CE-A78E475475DB}" sibTransId="{C147F10D-AE90-46C0-A356-6578AB2F357A}"/>
    <dgm:cxn modelId="{DD0547D0-6B84-4EA2-BC74-191FE734F980}" type="presOf" srcId="{CDF3CDFE-6919-4F6A-B782-5498637EF496}" destId="{D52E040A-BDA6-4C04-8789-7D62378CACB3}" srcOrd="0" destOrd="0" presId="urn:microsoft.com/office/officeart/2008/layout/PictureLineup"/>
    <dgm:cxn modelId="{4321F8EB-25F9-41C1-82BA-AFF7F4F21225}" srcId="{AD7534BA-6315-4FED-B728-509E15B893AB}" destId="{EF1E814D-34A1-4D46-BC6A-79C4AC1A3C91}" srcOrd="3" destOrd="0" parTransId="{E6D847BB-A16B-40E1-BAB1-F1421E56151F}" sibTransId="{E2643542-6147-4ABB-927C-D4F80167DD5A}"/>
    <dgm:cxn modelId="{0EC14279-BDEC-4A98-9992-05B1DD0A92BA}" type="presParOf" srcId="{7052514E-2AE1-4094-9369-176999C60272}" destId="{6B6D9EB8-8AED-4893-839C-A3570A09AB72}" srcOrd="0" destOrd="0" presId="urn:microsoft.com/office/officeart/2008/layout/PictureLineup"/>
    <dgm:cxn modelId="{089CFD7B-34E5-40D6-B6A9-F1EC5936CCC1}" type="presParOf" srcId="{6B6D9EB8-8AED-4893-839C-A3570A09AB72}" destId="{D76E834A-98F6-45A1-BE9F-68AA13D05A36}" srcOrd="0" destOrd="0" presId="urn:microsoft.com/office/officeart/2008/layout/PictureLineup"/>
    <dgm:cxn modelId="{56FB7033-FE74-4E23-970F-52DE74450D64}" type="presParOf" srcId="{6B6D9EB8-8AED-4893-839C-A3570A09AB72}" destId="{B59446DD-46B5-4946-8576-952D4190BD47}" srcOrd="1" destOrd="0" presId="urn:microsoft.com/office/officeart/2008/layout/PictureLineup"/>
    <dgm:cxn modelId="{D3CF7A6D-A5AB-4B25-98D5-FB4D2DB64681}" type="presParOf" srcId="{6B6D9EB8-8AED-4893-839C-A3570A09AB72}" destId="{2D1FF49F-D334-4856-8F66-81ED13C8A51D}" srcOrd="2" destOrd="0" presId="urn:microsoft.com/office/officeart/2008/layout/PictureLineup"/>
    <dgm:cxn modelId="{3F56A4BB-DBAC-478E-A3DB-9A4D0F805387}" type="presParOf" srcId="{7052514E-2AE1-4094-9369-176999C60272}" destId="{939248B1-7935-44FA-9D6F-83527BCB3BCC}" srcOrd="1" destOrd="0" presId="urn:microsoft.com/office/officeart/2008/layout/PictureLineup"/>
    <dgm:cxn modelId="{08642A32-721E-4713-9918-228FF3C5DB8E}" type="presParOf" srcId="{7052514E-2AE1-4094-9369-176999C60272}" destId="{939E4E1A-E432-4CBA-99B9-E483B82763A3}" srcOrd="2" destOrd="0" presId="urn:microsoft.com/office/officeart/2008/layout/PictureLineup"/>
    <dgm:cxn modelId="{B353D7B4-532F-4836-9E13-1B215910AF31}" type="presParOf" srcId="{939E4E1A-E432-4CBA-99B9-E483B82763A3}" destId="{84DA71A8-8FBE-45E2-9B18-CEE317CD6D5F}" srcOrd="0" destOrd="0" presId="urn:microsoft.com/office/officeart/2008/layout/PictureLineup"/>
    <dgm:cxn modelId="{70AA14BE-4E11-4D21-A12D-650C89F09EED}" type="presParOf" srcId="{939E4E1A-E432-4CBA-99B9-E483B82763A3}" destId="{59B1FB71-2BA9-4D6C-AB5C-FD57FF37014B}" srcOrd="1" destOrd="0" presId="urn:microsoft.com/office/officeart/2008/layout/PictureLineup"/>
    <dgm:cxn modelId="{FD788E9B-364D-4B64-BF55-D509693E3262}" type="presParOf" srcId="{939E4E1A-E432-4CBA-99B9-E483B82763A3}" destId="{D52E040A-BDA6-4C04-8789-7D62378CACB3}" srcOrd="2" destOrd="0" presId="urn:microsoft.com/office/officeart/2008/layout/PictureLineup"/>
    <dgm:cxn modelId="{132707EB-E142-465A-AE72-E227325C8614}" type="presParOf" srcId="{7052514E-2AE1-4094-9369-176999C60272}" destId="{C4C06042-215D-4513-8CE9-620C98B467D4}" srcOrd="3" destOrd="0" presId="urn:microsoft.com/office/officeart/2008/layout/PictureLineup"/>
    <dgm:cxn modelId="{DC7C3E3D-34D4-4350-9BAC-7EE0672BF534}" type="presParOf" srcId="{7052514E-2AE1-4094-9369-176999C60272}" destId="{4CB1F5C0-48A2-4CD0-89DD-B5AB02F5A5CB}" srcOrd="4" destOrd="0" presId="urn:microsoft.com/office/officeart/2008/layout/PictureLineup"/>
    <dgm:cxn modelId="{A3A8054C-7FDF-4DA6-85A5-C5428974D92C}" type="presParOf" srcId="{4CB1F5C0-48A2-4CD0-89DD-B5AB02F5A5CB}" destId="{DC8DEC67-DB14-47D1-ADA5-02915B8865F9}" srcOrd="0" destOrd="0" presId="urn:microsoft.com/office/officeart/2008/layout/PictureLineup"/>
    <dgm:cxn modelId="{76012A7A-2FE1-429B-AB94-E064A3D4DD73}" type="presParOf" srcId="{4CB1F5C0-48A2-4CD0-89DD-B5AB02F5A5CB}" destId="{1D62CDA6-EC45-4383-B250-B2C19493FA04}" srcOrd="1" destOrd="0" presId="urn:microsoft.com/office/officeart/2008/layout/PictureLineup"/>
    <dgm:cxn modelId="{0ED80732-396D-4610-ACC9-0052030256A4}" type="presParOf" srcId="{4CB1F5C0-48A2-4CD0-89DD-B5AB02F5A5CB}" destId="{42F00F22-B0F8-4D93-B749-FAEC16D132EA}" srcOrd="2" destOrd="0" presId="urn:microsoft.com/office/officeart/2008/layout/PictureLineup"/>
    <dgm:cxn modelId="{FB5B3CB9-0A1B-442A-83FC-E7EA44DA5A3B}" type="presParOf" srcId="{7052514E-2AE1-4094-9369-176999C60272}" destId="{930C4684-A9CE-419C-8736-2537BBF02D57}" srcOrd="5" destOrd="0" presId="urn:microsoft.com/office/officeart/2008/layout/PictureLineup"/>
    <dgm:cxn modelId="{22E5C3A7-62FE-45D0-9F54-1E074A76A95A}" type="presParOf" srcId="{7052514E-2AE1-4094-9369-176999C60272}" destId="{9C58D076-EAB6-4291-9D6C-E4C4EEC55B5E}" srcOrd="6" destOrd="0" presId="urn:microsoft.com/office/officeart/2008/layout/PictureLineup"/>
    <dgm:cxn modelId="{54507006-A8BC-4045-9096-B21956F97498}" type="presParOf" srcId="{9C58D076-EAB6-4291-9D6C-E4C4EEC55B5E}" destId="{F2D3665F-C937-4382-AB1A-CC17A9BE83B9}" srcOrd="0" destOrd="0" presId="urn:microsoft.com/office/officeart/2008/layout/PictureLineup"/>
    <dgm:cxn modelId="{1B0C464F-06BD-4FE0-9057-B7D635A6B839}" type="presParOf" srcId="{9C58D076-EAB6-4291-9D6C-E4C4EEC55B5E}" destId="{327E4C99-2FCC-43A9-9C2C-00DC2A590A40}" srcOrd="1" destOrd="0" presId="urn:microsoft.com/office/officeart/2008/layout/PictureLineup"/>
    <dgm:cxn modelId="{F17CBB04-B227-49B2-BFA7-4D29A652C0C8}" type="presParOf" srcId="{9C58D076-EAB6-4291-9D6C-E4C4EEC55B5E}" destId="{72907113-350B-4CA2-B902-45D562650290}" srcOrd="2" destOrd="0" presId="urn:microsoft.com/office/officeart/2008/layout/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E834A-98F6-45A1-BE9F-68AA13D05A36}">
      <dsp:nvSpPr>
        <dsp:cNvPr id="0" name=""/>
        <dsp:cNvSpPr/>
      </dsp:nvSpPr>
      <dsp:spPr>
        <a:xfrm>
          <a:off x="368599" y="306089"/>
          <a:ext cx="1644227" cy="164422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9446DD-46B5-4946-8576-952D4190BD47}">
      <dsp:nvSpPr>
        <dsp:cNvPr id="0" name=""/>
        <dsp:cNvSpPr/>
      </dsp:nvSpPr>
      <dsp:spPr>
        <a:xfrm>
          <a:off x="2303918" y="0"/>
          <a:ext cx="164" cy="3288454"/>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1FF49F-D334-4856-8F66-81ED13C8A51D}">
      <dsp:nvSpPr>
        <dsp:cNvPr id="0" name=""/>
        <dsp:cNvSpPr/>
      </dsp:nvSpPr>
      <dsp:spPr>
        <a:xfrm>
          <a:off x="382229" y="1644227"/>
          <a:ext cx="1644227" cy="1644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Lee Miller</a:t>
          </a:r>
        </a:p>
        <a:p>
          <a:pPr marL="0" lvl="0" indent="0" algn="ctr" defTabSz="889000">
            <a:lnSpc>
              <a:spcPct val="90000"/>
            </a:lnSpc>
            <a:spcBef>
              <a:spcPct val="0"/>
            </a:spcBef>
            <a:spcAft>
              <a:spcPct val="35000"/>
            </a:spcAft>
            <a:buNone/>
          </a:pPr>
          <a:r>
            <a:rPr lang="en-US" sz="2000" kern="1200" dirty="0"/>
            <a:t>District Chair</a:t>
          </a:r>
        </a:p>
      </dsp:txBody>
      <dsp:txXfrm>
        <a:off x="382229" y="1644227"/>
        <a:ext cx="1644227" cy="1644227"/>
      </dsp:txXfrm>
    </dsp:sp>
    <dsp:sp modelId="{84DA71A8-8FBE-45E2-9B18-CEE317CD6D5F}">
      <dsp:nvSpPr>
        <dsp:cNvPr id="0" name=""/>
        <dsp:cNvSpPr/>
      </dsp:nvSpPr>
      <dsp:spPr>
        <a:xfrm>
          <a:off x="2805095" y="260396"/>
          <a:ext cx="1644227" cy="1644227"/>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B1FB71-2BA9-4D6C-AB5C-FD57FF37014B}">
      <dsp:nvSpPr>
        <dsp:cNvPr id="0" name=""/>
        <dsp:cNvSpPr/>
      </dsp:nvSpPr>
      <dsp:spPr>
        <a:xfrm>
          <a:off x="0" y="0"/>
          <a:ext cx="164" cy="3288454"/>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2E040A-BDA6-4C04-8789-7D62378CACB3}">
      <dsp:nvSpPr>
        <dsp:cNvPr id="0" name=""/>
        <dsp:cNvSpPr/>
      </dsp:nvSpPr>
      <dsp:spPr>
        <a:xfrm>
          <a:off x="2805095" y="1644227"/>
          <a:ext cx="1644227" cy="1644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Tom Carden District Commissioner</a:t>
          </a:r>
        </a:p>
      </dsp:txBody>
      <dsp:txXfrm>
        <a:off x="2805095" y="1644227"/>
        <a:ext cx="1644227" cy="1644227"/>
      </dsp:txXfrm>
    </dsp:sp>
    <dsp:sp modelId="{DC8DEC67-DB14-47D1-ADA5-02915B8865F9}">
      <dsp:nvSpPr>
        <dsp:cNvPr id="0" name=""/>
        <dsp:cNvSpPr/>
      </dsp:nvSpPr>
      <dsp:spPr>
        <a:xfrm>
          <a:off x="5359729" y="252931"/>
          <a:ext cx="1644227" cy="1644227"/>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62CDA6-EC45-4383-B250-B2C19493FA04}">
      <dsp:nvSpPr>
        <dsp:cNvPr id="0" name=""/>
        <dsp:cNvSpPr/>
      </dsp:nvSpPr>
      <dsp:spPr>
        <a:xfrm>
          <a:off x="4915627" y="0"/>
          <a:ext cx="164" cy="3288454"/>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F00F22-B0F8-4D93-B749-FAEC16D132EA}">
      <dsp:nvSpPr>
        <dsp:cNvPr id="0" name=""/>
        <dsp:cNvSpPr/>
      </dsp:nvSpPr>
      <dsp:spPr>
        <a:xfrm>
          <a:off x="5372504" y="1580875"/>
          <a:ext cx="1644227" cy="1644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Nathan Ray</a:t>
          </a:r>
        </a:p>
        <a:p>
          <a:pPr marL="0" lvl="0" indent="0" algn="ctr" defTabSz="889000">
            <a:lnSpc>
              <a:spcPct val="90000"/>
            </a:lnSpc>
            <a:spcBef>
              <a:spcPct val="0"/>
            </a:spcBef>
            <a:spcAft>
              <a:spcPct val="35000"/>
            </a:spcAft>
            <a:buNone/>
          </a:pPr>
          <a:r>
            <a:rPr lang="en-US" sz="2000" kern="1200" dirty="0"/>
            <a:t>District Executive</a:t>
          </a:r>
        </a:p>
      </dsp:txBody>
      <dsp:txXfrm>
        <a:off x="5372504" y="1580875"/>
        <a:ext cx="1644227" cy="1644227"/>
      </dsp:txXfrm>
    </dsp:sp>
    <dsp:sp modelId="{F2D3665F-C937-4382-AB1A-CC17A9BE83B9}">
      <dsp:nvSpPr>
        <dsp:cNvPr id="0" name=""/>
        <dsp:cNvSpPr/>
      </dsp:nvSpPr>
      <dsp:spPr>
        <a:xfrm>
          <a:off x="7814229" y="246749"/>
          <a:ext cx="1644227" cy="1644227"/>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7E4C99-2FCC-43A9-9C2C-00DC2A590A40}">
      <dsp:nvSpPr>
        <dsp:cNvPr id="0" name=""/>
        <dsp:cNvSpPr/>
      </dsp:nvSpPr>
      <dsp:spPr>
        <a:xfrm>
          <a:off x="7409826" y="0"/>
          <a:ext cx="164" cy="3288454"/>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907113-350B-4CA2-B902-45D562650290}">
      <dsp:nvSpPr>
        <dsp:cNvPr id="0" name=""/>
        <dsp:cNvSpPr/>
      </dsp:nvSpPr>
      <dsp:spPr>
        <a:xfrm>
          <a:off x="7814229" y="1580875"/>
          <a:ext cx="1644227" cy="1644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Julia </a:t>
          </a:r>
          <a:r>
            <a:rPr lang="en-US" sz="2000" kern="1200" dirty="0" err="1"/>
            <a:t>Fedoryuk</a:t>
          </a:r>
          <a:endParaRPr lang="en-US" sz="2000" kern="1200" dirty="0"/>
        </a:p>
        <a:p>
          <a:pPr marL="0" lvl="0" indent="0" algn="ctr" defTabSz="889000">
            <a:lnSpc>
              <a:spcPct val="90000"/>
            </a:lnSpc>
            <a:spcBef>
              <a:spcPct val="0"/>
            </a:spcBef>
            <a:spcAft>
              <a:spcPct val="35000"/>
            </a:spcAft>
            <a:buNone/>
          </a:pPr>
          <a:r>
            <a:rPr lang="en-US" sz="2000" kern="1200" dirty="0"/>
            <a:t>District Executive</a:t>
          </a:r>
        </a:p>
      </dsp:txBody>
      <dsp:txXfrm>
        <a:off x="7814229" y="1580875"/>
        <a:ext cx="1644227" cy="1644227"/>
      </dsp:txXfrm>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049" cy="465449"/>
          </a:xfrm>
          <a:prstGeom prst="rect">
            <a:avLst/>
          </a:prstGeom>
        </p:spPr>
        <p:txBody>
          <a:bodyPr vert="horz" lIns="90450" tIns="45225" rIns="90450" bIns="45225" rtlCol="0"/>
          <a:lstStyle>
            <a:lvl1pPr algn="l">
              <a:defRPr sz="1200"/>
            </a:lvl1pPr>
          </a:lstStyle>
          <a:p>
            <a:endParaRPr lang="en-US"/>
          </a:p>
        </p:txBody>
      </p:sp>
      <p:sp>
        <p:nvSpPr>
          <p:cNvPr id="3" name="Date Placeholder 2"/>
          <p:cNvSpPr>
            <a:spLocks noGrp="1"/>
          </p:cNvSpPr>
          <p:nvPr>
            <p:ph type="dt" idx="1"/>
          </p:nvPr>
        </p:nvSpPr>
        <p:spPr>
          <a:xfrm>
            <a:off x="3970785" y="1"/>
            <a:ext cx="3038049" cy="465449"/>
          </a:xfrm>
          <a:prstGeom prst="rect">
            <a:avLst/>
          </a:prstGeom>
        </p:spPr>
        <p:txBody>
          <a:bodyPr vert="horz" lIns="90450" tIns="45225" rIns="90450" bIns="45225" rtlCol="0"/>
          <a:lstStyle>
            <a:lvl1pPr algn="r">
              <a:defRPr sz="1200"/>
            </a:lvl1pPr>
          </a:lstStyle>
          <a:p>
            <a:fld id="{26B5AAC4-F69E-4308-B14D-986C69B75A62}" type="datetimeFigureOut">
              <a:rPr lang="en-US" smtClean="0"/>
              <a:t>2/3/2024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0450" tIns="45225" rIns="90450" bIns="45225" rtlCol="0" anchor="ctr"/>
          <a:lstStyle/>
          <a:p>
            <a:endParaRPr lang="en-US"/>
          </a:p>
        </p:txBody>
      </p:sp>
      <p:sp>
        <p:nvSpPr>
          <p:cNvPr id="5" name="Notes Placeholder 4"/>
          <p:cNvSpPr>
            <a:spLocks noGrp="1"/>
          </p:cNvSpPr>
          <p:nvPr>
            <p:ph type="body" sz="quarter" idx="3"/>
          </p:nvPr>
        </p:nvSpPr>
        <p:spPr>
          <a:xfrm>
            <a:off x="700728" y="4473657"/>
            <a:ext cx="5608947" cy="3660693"/>
          </a:xfrm>
          <a:prstGeom prst="rect">
            <a:avLst/>
          </a:prstGeom>
        </p:spPr>
        <p:txBody>
          <a:bodyPr vert="horz" lIns="90450" tIns="45225" rIns="90450" bIns="452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30951"/>
            <a:ext cx="3038049" cy="465449"/>
          </a:xfrm>
          <a:prstGeom prst="rect">
            <a:avLst/>
          </a:prstGeom>
        </p:spPr>
        <p:txBody>
          <a:bodyPr vert="horz" lIns="90450" tIns="45225" rIns="90450" bIns="45225" rtlCol="0" anchor="b"/>
          <a:lstStyle>
            <a:lvl1pPr algn="l">
              <a:defRPr sz="1200"/>
            </a:lvl1pPr>
          </a:lstStyle>
          <a:p>
            <a:endParaRPr lang="en-US"/>
          </a:p>
        </p:txBody>
      </p:sp>
      <p:sp>
        <p:nvSpPr>
          <p:cNvPr id="7" name="Slide Number Placeholder 6"/>
          <p:cNvSpPr>
            <a:spLocks noGrp="1"/>
          </p:cNvSpPr>
          <p:nvPr>
            <p:ph type="sldNum" sz="quarter" idx="5"/>
          </p:nvPr>
        </p:nvSpPr>
        <p:spPr>
          <a:xfrm>
            <a:off x="3970785" y="8830951"/>
            <a:ext cx="3038049" cy="465449"/>
          </a:xfrm>
          <a:prstGeom prst="rect">
            <a:avLst/>
          </a:prstGeom>
        </p:spPr>
        <p:txBody>
          <a:bodyPr vert="horz" lIns="90450" tIns="45225" rIns="90450" bIns="45225" rtlCol="0" anchor="b"/>
          <a:lstStyle>
            <a:lvl1pPr algn="r">
              <a:defRPr sz="1200"/>
            </a:lvl1pPr>
          </a:lstStyle>
          <a:p>
            <a:fld id="{38B02257-045D-4E34-8EBF-1E87837CD4BE}" type="slidenum">
              <a:rPr lang="en-US" smtClean="0"/>
              <a:t>‹#›</a:t>
            </a:fld>
            <a:endParaRPr lang="en-US"/>
          </a:p>
        </p:txBody>
      </p:sp>
    </p:spTree>
    <p:extLst>
      <p:ext uri="{BB962C8B-B14F-4D97-AF65-F5344CB8AC3E}">
        <p14:creationId xmlns:p14="http://schemas.microsoft.com/office/powerpoint/2010/main" val="325393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B02257-045D-4E34-8EBF-1E87837CD4BE}" type="slidenum">
              <a:rPr lang="en-US" smtClean="0"/>
              <a:t>4</a:t>
            </a:fld>
            <a:endParaRPr lang="en-US"/>
          </a:p>
        </p:txBody>
      </p:sp>
    </p:spTree>
    <p:extLst>
      <p:ext uri="{BB962C8B-B14F-4D97-AF65-F5344CB8AC3E}">
        <p14:creationId xmlns:p14="http://schemas.microsoft.com/office/powerpoint/2010/main" val="3394394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B02257-045D-4E34-8EBF-1E87837CD4BE}" type="slidenum">
              <a:rPr lang="en-US" smtClean="0"/>
              <a:t>14</a:t>
            </a:fld>
            <a:endParaRPr lang="en-US"/>
          </a:p>
        </p:txBody>
      </p:sp>
    </p:spTree>
    <p:extLst>
      <p:ext uri="{BB962C8B-B14F-4D97-AF65-F5344CB8AC3E}">
        <p14:creationId xmlns:p14="http://schemas.microsoft.com/office/powerpoint/2010/main" val="1826524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B02257-045D-4E34-8EBF-1E87837CD4BE}" type="slidenum">
              <a:rPr lang="en-US" smtClean="0"/>
              <a:t>19</a:t>
            </a:fld>
            <a:endParaRPr lang="en-US"/>
          </a:p>
        </p:txBody>
      </p:sp>
    </p:spTree>
    <p:extLst>
      <p:ext uri="{BB962C8B-B14F-4D97-AF65-F5344CB8AC3E}">
        <p14:creationId xmlns:p14="http://schemas.microsoft.com/office/powerpoint/2010/main" val="3080030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B02257-045D-4E34-8EBF-1E87837CD4BE}" type="slidenum">
              <a:rPr lang="en-US" smtClean="0"/>
              <a:t>25</a:t>
            </a:fld>
            <a:endParaRPr lang="en-US"/>
          </a:p>
        </p:txBody>
      </p:sp>
    </p:spTree>
    <p:extLst>
      <p:ext uri="{BB962C8B-B14F-4D97-AF65-F5344CB8AC3E}">
        <p14:creationId xmlns:p14="http://schemas.microsoft.com/office/powerpoint/2010/main" val="3179352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B02257-045D-4E34-8EBF-1E87837CD4BE}" type="slidenum">
              <a:rPr lang="en-US" smtClean="0"/>
              <a:t>27</a:t>
            </a:fld>
            <a:endParaRPr lang="en-US"/>
          </a:p>
        </p:txBody>
      </p:sp>
    </p:spTree>
    <p:extLst>
      <p:ext uri="{BB962C8B-B14F-4D97-AF65-F5344CB8AC3E}">
        <p14:creationId xmlns:p14="http://schemas.microsoft.com/office/powerpoint/2010/main" val="1416480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B02257-045D-4E34-8EBF-1E87837CD4BE}" type="slidenum">
              <a:rPr lang="en-US" smtClean="0"/>
              <a:t>28</a:t>
            </a:fld>
            <a:endParaRPr lang="en-US"/>
          </a:p>
        </p:txBody>
      </p:sp>
    </p:spTree>
    <p:extLst>
      <p:ext uri="{BB962C8B-B14F-4D97-AF65-F5344CB8AC3E}">
        <p14:creationId xmlns:p14="http://schemas.microsoft.com/office/powerpoint/2010/main" val="4055360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B02257-045D-4E34-8EBF-1E87837CD4BE}" type="slidenum">
              <a:rPr lang="en-US" smtClean="0"/>
              <a:t>29</a:t>
            </a:fld>
            <a:endParaRPr lang="en-US"/>
          </a:p>
        </p:txBody>
      </p:sp>
    </p:spTree>
    <p:extLst>
      <p:ext uri="{BB962C8B-B14F-4D97-AF65-F5344CB8AC3E}">
        <p14:creationId xmlns:p14="http://schemas.microsoft.com/office/powerpoint/2010/main" val="3684980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B02257-045D-4E34-8EBF-1E87837CD4BE}" type="slidenum">
              <a:rPr lang="en-US" smtClean="0"/>
              <a:t>31</a:t>
            </a:fld>
            <a:endParaRPr lang="en-US"/>
          </a:p>
        </p:txBody>
      </p:sp>
    </p:spTree>
    <p:extLst>
      <p:ext uri="{BB962C8B-B14F-4D97-AF65-F5344CB8AC3E}">
        <p14:creationId xmlns:p14="http://schemas.microsoft.com/office/powerpoint/2010/main" val="356138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B02257-045D-4E34-8EBF-1E87837CD4BE}" type="slidenum">
              <a:rPr lang="en-US" smtClean="0"/>
              <a:t>6</a:t>
            </a:fld>
            <a:endParaRPr lang="en-US"/>
          </a:p>
        </p:txBody>
      </p:sp>
    </p:spTree>
    <p:extLst>
      <p:ext uri="{BB962C8B-B14F-4D97-AF65-F5344CB8AC3E}">
        <p14:creationId xmlns:p14="http://schemas.microsoft.com/office/powerpoint/2010/main" val="12042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B02257-045D-4E34-8EBF-1E87837CD4BE}" type="slidenum">
              <a:rPr lang="en-US" smtClean="0"/>
              <a:t>7</a:t>
            </a:fld>
            <a:endParaRPr lang="en-US"/>
          </a:p>
        </p:txBody>
      </p:sp>
    </p:spTree>
    <p:extLst>
      <p:ext uri="{BB962C8B-B14F-4D97-AF65-F5344CB8AC3E}">
        <p14:creationId xmlns:p14="http://schemas.microsoft.com/office/powerpoint/2010/main" val="86169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B02257-045D-4E34-8EBF-1E87837CD4BE}" type="slidenum">
              <a:rPr lang="en-US" smtClean="0"/>
              <a:t>8</a:t>
            </a:fld>
            <a:endParaRPr lang="en-US"/>
          </a:p>
        </p:txBody>
      </p:sp>
    </p:spTree>
    <p:extLst>
      <p:ext uri="{BB962C8B-B14F-4D97-AF65-F5344CB8AC3E}">
        <p14:creationId xmlns:p14="http://schemas.microsoft.com/office/powerpoint/2010/main" val="1802956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B02257-045D-4E34-8EBF-1E87837CD4BE}" type="slidenum">
              <a:rPr lang="en-US" smtClean="0"/>
              <a:t>9</a:t>
            </a:fld>
            <a:endParaRPr lang="en-US"/>
          </a:p>
        </p:txBody>
      </p:sp>
    </p:spTree>
    <p:extLst>
      <p:ext uri="{BB962C8B-B14F-4D97-AF65-F5344CB8AC3E}">
        <p14:creationId xmlns:p14="http://schemas.microsoft.com/office/powerpoint/2010/main" val="13117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B02257-045D-4E34-8EBF-1E87837CD4BE}" type="slidenum">
              <a:rPr lang="en-US" smtClean="0"/>
              <a:t>10</a:t>
            </a:fld>
            <a:endParaRPr lang="en-US"/>
          </a:p>
        </p:txBody>
      </p:sp>
    </p:spTree>
    <p:extLst>
      <p:ext uri="{BB962C8B-B14F-4D97-AF65-F5344CB8AC3E}">
        <p14:creationId xmlns:p14="http://schemas.microsoft.com/office/powerpoint/2010/main" val="3601999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B02257-045D-4E34-8EBF-1E87837CD4BE}" type="slidenum">
              <a:rPr lang="en-US" smtClean="0"/>
              <a:t>11</a:t>
            </a:fld>
            <a:endParaRPr lang="en-US"/>
          </a:p>
        </p:txBody>
      </p:sp>
    </p:spTree>
    <p:extLst>
      <p:ext uri="{BB962C8B-B14F-4D97-AF65-F5344CB8AC3E}">
        <p14:creationId xmlns:p14="http://schemas.microsoft.com/office/powerpoint/2010/main" val="2062246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B02257-045D-4E34-8EBF-1E87837CD4BE}" type="slidenum">
              <a:rPr lang="en-US" smtClean="0"/>
              <a:t>12</a:t>
            </a:fld>
            <a:endParaRPr lang="en-US"/>
          </a:p>
        </p:txBody>
      </p:sp>
    </p:spTree>
    <p:extLst>
      <p:ext uri="{BB962C8B-B14F-4D97-AF65-F5344CB8AC3E}">
        <p14:creationId xmlns:p14="http://schemas.microsoft.com/office/powerpoint/2010/main" val="3428519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B02257-045D-4E34-8EBF-1E87837CD4BE}" type="slidenum">
              <a:rPr lang="en-US" smtClean="0"/>
              <a:t>13</a:t>
            </a:fld>
            <a:endParaRPr lang="en-US"/>
          </a:p>
        </p:txBody>
      </p:sp>
    </p:spTree>
    <p:extLst>
      <p:ext uri="{BB962C8B-B14F-4D97-AF65-F5344CB8AC3E}">
        <p14:creationId xmlns:p14="http://schemas.microsoft.com/office/powerpoint/2010/main" val="306271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9DA99E-D3A5-4326-A184-468FCC2F1871}"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49192-DD32-4CAB-919E-4897ED39BA4E}" type="slidenum">
              <a:rPr lang="en-US" smtClean="0"/>
              <a:t>‹#›</a:t>
            </a:fld>
            <a:endParaRPr lang="en-US"/>
          </a:p>
        </p:txBody>
      </p:sp>
    </p:spTree>
    <p:extLst>
      <p:ext uri="{BB962C8B-B14F-4D97-AF65-F5344CB8AC3E}">
        <p14:creationId xmlns:p14="http://schemas.microsoft.com/office/powerpoint/2010/main" val="1923692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9DA99E-D3A5-4326-A184-468FCC2F1871}"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49192-DD32-4CAB-919E-4897ED39BA4E}" type="slidenum">
              <a:rPr lang="en-US" smtClean="0"/>
              <a:t>‹#›</a:t>
            </a:fld>
            <a:endParaRPr lang="en-US"/>
          </a:p>
        </p:txBody>
      </p:sp>
    </p:spTree>
    <p:extLst>
      <p:ext uri="{BB962C8B-B14F-4D97-AF65-F5344CB8AC3E}">
        <p14:creationId xmlns:p14="http://schemas.microsoft.com/office/powerpoint/2010/main" val="306026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9DA99E-D3A5-4326-A184-468FCC2F1871}"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49192-DD32-4CAB-919E-4897ED39BA4E}" type="slidenum">
              <a:rPr lang="en-US" smtClean="0"/>
              <a:t>‹#›</a:t>
            </a:fld>
            <a:endParaRPr lang="en-US"/>
          </a:p>
        </p:txBody>
      </p:sp>
    </p:spTree>
    <p:extLst>
      <p:ext uri="{BB962C8B-B14F-4D97-AF65-F5344CB8AC3E}">
        <p14:creationId xmlns:p14="http://schemas.microsoft.com/office/powerpoint/2010/main" val="393627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9DA99E-D3A5-4326-A184-468FCC2F1871}"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49192-DD32-4CAB-919E-4897ED39BA4E}" type="slidenum">
              <a:rPr lang="en-US" smtClean="0"/>
              <a:t>‹#›</a:t>
            </a:fld>
            <a:endParaRPr lang="en-US"/>
          </a:p>
        </p:txBody>
      </p:sp>
    </p:spTree>
    <p:extLst>
      <p:ext uri="{BB962C8B-B14F-4D97-AF65-F5344CB8AC3E}">
        <p14:creationId xmlns:p14="http://schemas.microsoft.com/office/powerpoint/2010/main" val="129571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9DA99E-D3A5-4326-A184-468FCC2F1871}" type="datetimeFigureOut">
              <a:rPr lang="en-US" smtClean="0"/>
              <a:t>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49192-DD32-4CAB-919E-4897ED39BA4E}" type="slidenum">
              <a:rPr lang="en-US" smtClean="0"/>
              <a:t>‹#›</a:t>
            </a:fld>
            <a:endParaRPr lang="en-US"/>
          </a:p>
        </p:txBody>
      </p:sp>
    </p:spTree>
    <p:extLst>
      <p:ext uri="{BB962C8B-B14F-4D97-AF65-F5344CB8AC3E}">
        <p14:creationId xmlns:p14="http://schemas.microsoft.com/office/powerpoint/2010/main" val="1768097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9DA99E-D3A5-4326-A184-468FCC2F1871}"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49192-DD32-4CAB-919E-4897ED39BA4E}" type="slidenum">
              <a:rPr lang="en-US" smtClean="0"/>
              <a:t>‹#›</a:t>
            </a:fld>
            <a:endParaRPr lang="en-US"/>
          </a:p>
        </p:txBody>
      </p:sp>
    </p:spTree>
    <p:extLst>
      <p:ext uri="{BB962C8B-B14F-4D97-AF65-F5344CB8AC3E}">
        <p14:creationId xmlns:p14="http://schemas.microsoft.com/office/powerpoint/2010/main" val="273379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9DA99E-D3A5-4326-A184-468FCC2F1871}" type="datetimeFigureOut">
              <a:rPr lang="en-US" smtClean="0"/>
              <a:t>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49192-DD32-4CAB-919E-4897ED39BA4E}" type="slidenum">
              <a:rPr lang="en-US" smtClean="0"/>
              <a:t>‹#›</a:t>
            </a:fld>
            <a:endParaRPr lang="en-US"/>
          </a:p>
        </p:txBody>
      </p:sp>
    </p:spTree>
    <p:extLst>
      <p:ext uri="{BB962C8B-B14F-4D97-AF65-F5344CB8AC3E}">
        <p14:creationId xmlns:p14="http://schemas.microsoft.com/office/powerpoint/2010/main" val="389765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9DA99E-D3A5-4326-A184-468FCC2F1871}" type="datetimeFigureOut">
              <a:rPr lang="en-US" smtClean="0"/>
              <a:t>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49192-DD32-4CAB-919E-4897ED39BA4E}" type="slidenum">
              <a:rPr lang="en-US" smtClean="0"/>
              <a:t>‹#›</a:t>
            </a:fld>
            <a:endParaRPr lang="en-US"/>
          </a:p>
        </p:txBody>
      </p:sp>
    </p:spTree>
    <p:extLst>
      <p:ext uri="{BB962C8B-B14F-4D97-AF65-F5344CB8AC3E}">
        <p14:creationId xmlns:p14="http://schemas.microsoft.com/office/powerpoint/2010/main" val="334311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DA99E-D3A5-4326-A184-468FCC2F1871}" type="datetimeFigureOut">
              <a:rPr lang="en-US" smtClean="0"/>
              <a:t>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49192-DD32-4CAB-919E-4897ED39BA4E}" type="slidenum">
              <a:rPr lang="en-US" smtClean="0"/>
              <a:t>‹#›</a:t>
            </a:fld>
            <a:endParaRPr lang="en-US"/>
          </a:p>
        </p:txBody>
      </p:sp>
    </p:spTree>
    <p:extLst>
      <p:ext uri="{BB962C8B-B14F-4D97-AF65-F5344CB8AC3E}">
        <p14:creationId xmlns:p14="http://schemas.microsoft.com/office/powerpoint/2010/main" val="1011838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9DA99E-D3A5-4326-A184-468FCC2F1871}"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49192-DD32-4CAB-919E-4897ED39BA4E}" type="slidenum">
              <a:rPr lang="en-US" smtClean="0"/>
              <a:t>‹#›</a:t>
            </a:fld>
            <a:endParaRPr lang="en-US"/>
          </a:p>
        </p:txBody>
      </p:sp>
    </p:spTree>
    <p:extLst>
      <p:ext uri="{BB962C8B-B14F-4D97-AF65-F5344CB8AC3E}">
        <p14:creationId xmlns:p14="http://schemas.microsoft.com/office/powerpoint/2010/main" val="2749981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9DA99E-D3A5-4326-A184-468FCC2F1871}" type="datetimeFigureOut">
              <a:rPr lang="en-US" smtClean="0"/>
              <a:t>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49192-DD32-4CAB-919E-4897ED39BA4E}" type="slidenum">
              <a:rPr lang="en-US" smtClean="0"/>
              <a:t>‹#›</a:t>
            </a:fld>
            <a:endParaRPr lang="en-US"/>
          </a:p>
        </p:txBody>
      </p:sp>
    </p:spTree>
    <p:extLst>
      <p:ext uri="{BB962C8B-B14F-4D97-AF65-F5344CB8AC3E}">
        <p14:creationId xmlns:p14="http://schemas.microsoft.com/office/powerpoint/2010/main" val="1987411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DA99E-D3A5-4326-A184-468FCC2F1871}" type="datetimeFigureOut">
              <a:rPr lang="en-US" smtClean="0"/>
              <a:t>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49192-DD32-4CAB-919E-4897ED39BA4E}" type="slidenum">
              <a:rPr lang="en-US" smtClean="0"/>
              <a:t>‹#›</a:t>
            </a:fld>
            <a:endParaRPr lang="en-US"/>
          </a:p>
        </p:txBody>
      </p:sp>
    </p:spTree>
    <p:extLst>
      <p:ext uri="{BB962C8B-B14F-4D97-AF65-F5344CB8AC3E}">
        <p14:creationId xmlns:p14="http://schemas.microsoft.com/office/powerpoint/2010/main" val="316638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ipkitten.blogspot.co.uk/2013/03/wednesday-whimsies_20.html" TargetMode="External"/><Relationship Id="rId5" Type="http://schemas.openxmlformats.org/officeDocument/2006/relationships/image" Target="../media/image26.gif"/><Relationship Id="rId4" Type="http://schemas.openxmlformats.org/officeDocument/2006/relationships/hyperlink" Target="https://www.pexels.com/photo/green-door-688336/"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ipkitten.blogspot.co.uk/2013/03/wednesday-whimsies_20.html" TargetMode="External"/><Relationship Id="rId5" Type="http://schemas.openxmlformats.org/officeDocument/2006/relationships/image" Target="../media/image26.gif"/><Relationship Id="rId4" Type="http://schemas.openxmlformats.org/officeDocument/2006/relationships/hyperlink" Target="https://www.pexels.com/photo/green-door-688336/"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FD6C8-13AC-42AC-AD47-CEB89C66E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1539" y="386862"/>
            <a:ext cx="9376461" cy="2103302"/>
          </a:xfrm>
          <a:prstGeom prst="rect">
            <a:avLst/>
          </a:prstGeom>
        </p:spPr>
      </p:pic>
      <p:sp>
        <p:nvSpPr>
          <p:cNvPr id="4" name="Subtitle 3">
            <a:extLst>
              <a:ext uri="{FF2B5EF4-FFF2-40B4-BE49-F238E27FC236}">
                <a16:creationId xmlns:a16="http://schemas.microsoft.com/office/drawing/2014/main" id="{D847663E-8584-432A-A5B4-E7312EFDB774}"/>
              </a:ext>
            </a:extLst>
          </p:cNvPr>
          <p:cNvSpPr>
            <a:spLocks noGrp="1"/>
          </p:cNvSpPr>
          <p:nvPr>
            <p:ph type="subTitle" idx="1"/>
          </p:nvPr>
        </p:nvSpPr>
        <p:spPr>
          <a:xfrm>
            <a:off x="6896669" y="2846768"/>
            <a:ext cx="4280847" cy="3042138"/>
          </a:xfrm>
        </p:spPr>
        <p:txBody>
          <a:bodyPr>
            <a:normAutofit fontScale="92500" lnSpcReduction="20000"/>
          </a:bodyPr>
          <a:lstStyle/>
          <a:p>
            <a:r>
              <a:rPr lang="en-US" sz="4800" dirty="0"/>
              <a:t>Opening music provided by </a:t>
            </a:r>
            <a:r>
              <a:rPr lang="en-US" sz="4800" i="1" dirty="0"/>
              <a:t>Mt. Bethel </a:t>
            </a:r>
            <a:r>
              <a:rPr lang="en-US" sz="4800" i="1" dirty="0" err="1"/>
              <a:t>Kingsmen</a:t>
            </a:r>
            <a:r>
              <a:rPr lang="en-US" sz="4800" dirty="0"/>
              <a:t>. Many thanks for sharing your talents.</a:t>
            </a:r>
          </a:p>
        </p:txBody>
      </p:sp>
      <p:pic>
        <p:nvPicPr>
          <p:cNvPr id="2" name="Picture 1">
            <a:extLst>
              <a:ext uri="{FF2B5EF4-FFF2-40B4-BE49-F238E27FC236}">
                <a16:creationId xmlns:a16="http://schemas.microsoft.com/office/drawing/2014/main" id="{D2488B75-1D14-BC8A-C5DB-31E57D0B32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7184" y="2846768"/>
            <a:ext cx="5272585" cy="2965829"/>
          </a:xfrm>
          <a:prstGeom prst="rect">
            <a:avLst/>
          </a:prstGeom>
        </p:spPr>
      </p:pic>
    </p:spTree>
    <p:extLst>
      <p:ext uri="{BB962C8B-B14F-4D97-AF65-F5344CB8AC3E}">
        <p14:creationId xmlns:p14="http://schemas.microsoft.com/office/powerpoint/2010/main" val="1180668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CAA2B2-1068-4828-8F27-4740380A8877}"/>
              </a:ext>
            </a:extLst>
          </p:cNvPr>
          <p:cNvSpPr>
            <a:spLocks noGrp="1"/>
          </p:cNvSpPr>
          <p:nvPr>
            <p:ph type="title"/>
          </p:nvPr>
        </p:nvSpPr>
        <p:spPr>
          <a:xfrm>
            <a:off x="839786" y="1201783"/>
            <a:ext cx="4562206" cy="1074057"/>
          </a:xfrm>
        </p:spPr>
        <p:txBody>
          <a:bodyPr>
            <a:normAutofit fontScale="90000"/>
          </a:bodyPr>
          <a:lstStyle/>
          <a:p>
            <a:pPr algn="ctr"/>
            <a:r>
              <a:rPr lang="en-US" sz="4800" dirty="0">
                <a:effectLst>
                  <a:outerShdw blurRad="38100" dist="38100" dir="2700000" algn="tl">
                    <a:srgbClr val="000000">
                      <a:alpha val="43137"/>
                    </a:srgbClr>
                  </a:outerShdw>
                </a:effectLst>
              </a:rPr>
              <a:t>Jim Vaughn</a:t>
            </a:r>
            <a:br>
              <a:rPr lang="en-US" sz="4800" dirty="0">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Lifetime Achievement Award</a:t>
            </a:r>
            <a:endParaRPr lang="en-US" sz="5400" i="1" dirty="0"/>
          </a:p>
        </p:txBody>
      </p:sp>
      <p:sp>
        <p:nvSpPr>
          <p:cNvPr id="5" name="Content Placeholder 4">
            <a:extLst>
              <a:ext uri="{FF2B5EF4-FFF2-40B4-BE49-F238E27FC236}">
                <a16:creationId xmlns:a16="http://schemas.microsoft.com/office/drawing/2014/main" id="{64CED176-4B8A-4E36-BEE8-2229F62A6237}"/>
              </a:ext>
            </a:extLst>
          </p:cNvPr>
          <p:cNvSpPr>
            <a:spLocks noGrp="1"/>
          </p:cNvSpPr>
          <p:nvPr>
            <p:ph idx="1"/>
          </p:nvPr>
        </p:nvSpPr>
        <p:spPr>
          <a:xfrm>
            <a:off x="5454509" y="667657"/>
            <a:ext cx="3154905" cy="5562267"/>
          </a:xfrm>
        </p:spPr>
        <p:txBody>
          <a:bodyPr>
            <a:normAutofit fontScale="55000" lnSpcReduction="20000"/>
          </a:bodyPr>
          <a:lstStyle/>
          <a:p>
            <a:pPr marL="0" indent="0" algn="just">
              <a:lnSpc>
                <a:spcPct val="120000"/>
              </a:lnSpc>
              <a:spcBef>
                <a:spcPts val="0"/>
              </a:spcBef>
              <a:buNone/>
            </a:pPr>
            <a:r>
              <a:rPr lang="en-US" sz="2200" b="1" i="1" kern="100" dirty="0">
                <a:effectLst/>
                <a:latin typeface="Calibri" panose="020F0502020204030204" pitchFamily="34" charset="0"/>
                <a:ea typeface="Calibri" panose="020F0502020204030204" pitchFamily="34" charset="0"/>
                <a:cs typeface="Times New Roman" panose="02020603050405020304" pitchFamily="18" charset="0"/>
              </a:rPr>
              <a:t>CURRENT POSITION(S) HELD:</a:t>
            </a:r>
          </a:p>
          <a:p>
            <a:pPr algn="just">
              <a:lnSpc>
                <a:spcPct val="12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Commissioner Staff since 1986</a:t>
            </a:r>
          </a:p>
          <a:p>
            <a:pPr algn="just">
              <a:lnSpc>
                <a:spcPct val="12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MAL District Committee since 1987</a:t>
            </a:r>
          </a:p>
          <a:p>
            <a:pPr algn="just">
              <a:lnSpc>
                <a:spcPct val="120000"/>
              </a:lnSpc>
              <a:spcBef>
                <a:spcPts val="0"/>
              </a:spcBef>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buNone/>
            </a:pPr>
            <a:r>
              <a:rPr lang="en-US" sz="2200" b="1" i="1" kern="100" dirty="0">
                <a:effectLst/>
                <a:latin typeface="Calibri" panose="020F0502020204030204" pitchFamily="34" charset="0"/>
                <a:ea typeface="Calibri" panose="020F0502020204030204" pitchFamily="34" charset="0"/>
                <a:cs typeface="Times New Roman" panose="02020603050405020304" pitchFamily="18" charset="0"/>
              </a:rPr>
              <a:t>PRIOR POSITIONS HELD:</a:t>
            </a:r>
          </a:p>
          <a:p>
            <a:pPr marL="0" indent="0" algn="just">
              <a:lnSpc>
                <a:spcPct val="120000"/>
              </a:lnSpc>
              <a:spcBef>
                <a:spcPts val="0"/>
              </a:spcBef>
              <a:buNone/>
            </a:pPr>
            <a:r>
              <a:rPr lang="en-US" sz="1900" b="1" kern="100" dirty="0">
                <a:effectLst/>
                <a:latin typeface="Calibri" panose="020F0502020204030204" pitchFamily="34" charset="0"/>
                <a:ea typeface="Calibri" panose="020F0502020204030204" pitchFamily="34" charset="0"/>
                <a:cs typeface="Times New Roman" panose="02020603050405020304" pitchFamily="18" charset="0"/>
              </a:rPr>
              <a:t>UNIT LEVEL – </a:t>
            </a:r>
          </a:p>
          <a:p>
            <a:pPr lvl="1" algn="just">
              <a:lnSpc>
                <a:spcPct val="12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Pack Committee Member (Pack 751 1981-1982)</a:t>
            </a:r>
          </a:p>
          <a:p>
            <a:pPr lvl="1" algn="just">
              <a:lnSpc>
                <a:spcPct val="12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Troop Committee Member (Troop 75 1983 - ?)</a:t>
            </a:r>
          </a:p>
          <a:p>
            <a:pPr lvl="1" algn="just">
              <a:lnSpc>
                <a:spcPct val="12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Explorer Post Assistant Advisor</a:t>
            </a:r>
          </a:p>
          <a:p>
            <a:pPr lvl="1" algn="just">
              <a:lnSpc>
                <a:spcPct val="12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Explorer Post Member of Committee</a:t>
            </a:r>
          </a:p>
          <a:p>
            <a:pPr algn="just">
              <a:lnSpc>
                <a:spcPct val="120000"/>
              </a:lnSpc>
              <a:spcBef>
                <a:spcPts val="0"/>
              </a:spcBef>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buNone/>
            </a:pPr>
            <a:r>
              <a:rPr lang="en-US" sz="1900" b="1" kern="100" dirty="0">
                <a:effectLst/>
                <a:latin typeface="Calibri" panose="020F0502020204030204" pitchFamily="34" charset="0"/>
                <a:ea typeface="Calibri" panose="020F0502020204030204" pitchFamily="34" charset="0"/>
                <a:cs typeface="Times New Roman" panose="02020603050405020304" pitchFamily="18" charset="0"/>
              </a:rPr>
              <a:t>DISTRICT LEVEL - (</a:t>
            </a:r>
            <a:r>
              <a:rPr lang="en-US" sz="1900" b="1" kern="100" dirty="0" err="1">
                <a:effectLst/>
                <a:latin typeface="Calibri" panose="020F0502020204030204" pitchFamily="34" charset="0"/>
                <a:ea typeface="Calibri" panose="020F0502020204030204" pitchFamily="34" charset="0"/>
                <a:cs typeface="Times New Roman" panose="02020603050405020304" pitchFamily="18" charset="0"/>
              </a:rPr>
              <a:t>Collossal</a:t>
            </a:r>
            <a:r>
              <a:rPr lang="en-US" sz="1900" b="1" kern="100" dirty="0">
                <a:effectLst/>
                <a:latin typeface="Calibri" panose="020F0502020204030204" pitchFamily="34" charset="0"/>
                <a:ea typeface="Calibri" panose="020F0502020204030204" pitchFamily="34" charset="0"/>
                <a:cs typeface="Times New Roman" panose="02020603050405020304" pitchFamily="18" charset="0"/>
              </a:rPr>
              <a:t> Cobb and Foothills)</a:t>
            </a:r>
          </a:p>
          <a:p>
            <a:pPr algn="just">
              <a:lnSpc>
                <a:spcPct val="12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Commissioner Service -</a:t>
            </a:r>
          </a:p>
          <a:p>
            <a:pPr algn="just">
              <a:lnSpc>
                <a:spcPct val="12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Unit Commissioner</a:t>
            </a:r>
          </a:p>
          <a:p>
            <a:pPr algn="just">
              <a:lnSpc>
                <a:spcPct val="12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Assistant District Commissioner</a:t>
            </a:r>
          </a:p>
          <a:p>
            <a:pPr algn="just">
              <a:lnSpc>
                <a:spcPct val="12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Roundtable Staff</a:t>
            </a:r>
          </a:p>
          <a:p>
            <a:pPr algn="just">
              <a:lnSpc>
                <a:spcPct val="12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Annual Commissioner Conference Trainer</a:t>
            </a:r>
          </a:p>
          <a:p>
            <a:pPr algn="just">
              <a:lnSpc>
                <a:spcPct val="12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District Committee Member - </a:t>
            </a:r>
          </a:p>
          <a:p>
            <a:pPr algn="just">
              <a:lnSpc>
                <a:spcPct val="12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Vice Chairman of the District Committee</a:t>
            </a:r>
          </a:p>
          <a:p>
            <a:pPr algn="just">
              <a:lnSpc>
                <a:spcPct val="12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Training Committee</a:t>
            </a:r>
          </a:p>
          <a:p>
            <a:pPr algn="just">
              <a:lnSpc>
                <a:spcPct val="12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Advancement Committee</a:t>
            </a:r>
          </a:p>
          <a:p>
            <a:pPr algn="just">
              <a:lnSpc>
                <a:spcPct val="12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Health &amp; Safety Committee</a:t>
            </a:r>
          </a:p>
          <a:p>
            <a:pPr algn="just">
              <a:lnSpc>
                <a:spcPct val="12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Scout Expo Committee</a:t>
            </a:r>
          </a:p>
          <a:p>
            <a:pPr algn="just">
              <a:lnSpc>
                <a:spcPct val="12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District Banquet Committee</a:t>
            </a:r>
          </a:p>
          <a:p>
            <a:pPr algn="just">
              <a:lnSpc>
                <a:spcPct val="12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Membership Committee</a:t>
            </a:r>
          </a:p>
          <a:p>
            <a:pPr algn="just">
              <a:lnSpc>
                <a:spcPct val="120000"/>
              </a:lnSpc>
              <a:spcBef>
                <a:spcPts val="0"/>
              </a:spcBef>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Merit Badge Counselor</a:t>
            </a:r>
          </a:p>
        </p:txBody>
      </p:sp>
      <p:pic>
        <p:nvPicPr>
          <p:cNvPr id="7" name="Picture 6">
            <a:extLst>
              <a:ext uri="{FF2B5EF4-FFF2-40B4-BE49-F238E27FC236}">
                <a16:creationId xmlns:a16="http://schemas.microsoft.com/office/drawing/2014/main" id="{5A361186-EC18-4189-98DB-0672621EC5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0342" y="365760"/>
            <a:ext cx="3261095" cy="731520"/>
          </a:xfrm>
          <a:prstGeom prst="rect">
            <a:avLst/>
          </a:prstGeom>
        </p:spPr>
      </p:pic>
      <p:sp>
        <p:nvSpPr>
          <p:cNvPr id="2" name="TextBox 1">
            <a:extLst>
              <a:ext uri="{FF2B5EF4-FFF2-40B4-BE49-F238E27FC236}">
                <a16:creationId xmlns:a16="http://schemas.microsoft.com/office/drawing/2014/main" id="{6B63E7E0-7E95-4ADD-90B3-B99A6260CE61}"/>
              </a:ext>
            </a:extLst>
          </p:cNvPr>
          <p:cNvSpPr txBox="1"/>
          <p:nvPr/>
        </p:nvSpPr>
        <p:spPr>
          <a:xfrm>
            <a:off x="839786" y="6229925"/>
            <a:ext cx="10655528" cy="461665"/>
          </a:xfrm>
          <a:prstGeom prst="rect">
            <a:avLst/>
          </a:prstGeom>
          <a:noFill/>
        </p:spPr>
        <p:txBody>
          <a:bodyPr wrap="square" rtlCol="0">
            <a:spAutoFit/>
          </a:bodyPr>
          <a:lstStyle/>
          <a:p>
            <a:pPr algn="ctr"/>
            <a:r>
              <a:rPr lang="en-US" sz="2400" b="1" i="1" dirty="0"/>
              <a:t>Instilling the values of the Scout Oath and Law into every Scout’s life.</a:t>
            </a:r>
          </a:p>
        </p:txBody>
      </p:sp>
      <p:sp>
        <p:nvSpPr>
          <p:cNvPr id="9" name="TextBox 8">
            <a:extLst>
              <a:ext uri="{FF2B5EF4-FFF2-40B4-BE49-F238E27FC236}">
                <a16:creationId xmlns:a16="http://schemas.microsoft.com/office/drawing/2014/main" id="{88DAC838-D4DC-342F-21CF-24B690B6C0F6}"/>
              </a:ext>
            </a:extLst>
          </p:cNvPr>
          <p:cNvSpPr txBox="1"/>
          <p:nvPr/>
        </p:nvSpPr>
        <p:spPr>
          <a:xfrm>
            <a:off x="680627" y="2188444"/>
            <a:ext cx="4880523" cy="646331"/>
          </a:xfrm>
          <a:prstGeom prst="rect">
            <a:avLst/>
          </a:prstGeom>
          <a:noFill/>
        </p:spPr>
        <p:txBody>
          <a:bodyPr wrap="square" rtlCol="0">
            <a:spAutoFit/>
          </a:bodyPr>
          <a:lstStyle/>
          <a:p>
            <a:pPr algn="ctr"/>
            <a:r>
              <a:rPr lang="en-US" sz="3600" i="1" dirty="0">
                <a:effectLst>
                  <a:outerShdw blurRad="38100" dist="38100" dir="2700000" algn="tl">
                    <a:srgbClr val="000000">
                      <a:alpha val="43137"/>
                    </a:srgbClr>
                  </a:outerShdw>
                </a:effectLst>
              </a:rPr>
              <a:t>Ken and Shirley Williams</a:t>
            </a:r>
          </a:p>
        </p:txBody>
      </p:sp>
      <p:sp>
        <p:nvSpPr>
          <p:cNvPr id="10" name="TextBox 9">
            <a:extLst>
              <a:ext uri="{FF2B5EF4-FFF2-40B4-BE49-F238E27FC236}">
                <a16:creationId xmlns:a16="http://schemas.microsoft.com/office/drawing/2014/main" id="{6F9BA17B-9E5F-03BA-D149-ADABBFEBDCDA}"/>
              </a:ext>
            </a:extLst>
          </p:cNvPr>
          <p:cNvSpPr txBox="1"/>
          <p:nvPr/>
        </p:nvSpPr>
        <p:spPr>
          <a:xfrm>
            <a:off x="8661931" y="731520"/>
            <a:ext cx="3261094" cy="5447645"/>
          </a:xfrm>
          <a:prstGeom prst="rect">
            <a:avLst/>
          </a:prstGeom>
          <a:noFill/>
        </p:spPr>
        <p:txBody>
          <a:bodyPr wrap="square" rtlCol="0">
            <a:spAutoFit/>
          </a:bodyPr>
          <a:lstStyle/>
          <a:p>
            <a:r>
              <a:rPr lang="en-US" sz="1200" b="1" dirty="0"/>
              <a:t>COUNCIL LEVEL -  (Atlanta Area Council)</a:t>
            </a:r>
          </a:p>
          <a:p>
            <a:r>
              <a:rPr lang="en-US" sz="1200" dirty="0"/>
              <a:t>Scout Show Committee</a:t>
            </a:r>
          </a:p>
          <a:p>
            <a:r>
              <a:rPr lang="en-US" sz="1200" dirty="0"/>
              <a:t>Commissioner College Faculty -</a:t>
            </a:r>
          </a:p>
          <a:p>
            <a:pPr marL="171450" indent="-171450">
              <a:buFont typeface="Arial" panose="020B0604020202020204" pitchFamily="34" charset="0"/>
              <a:buChar char="•"/>
            </a:pPr>
            <a:r>
              <a:rPr lang="en-US" sz="1200" dirty="0"/>
              <a:t>Instructor</a:t>
            </a:r>
          </a:p>
          <a:p>
            <a:pPr marL="171450" indent="-171450">
              <a:buFont typeface="Arial" panose="020B0604020202020204" pitchFamily="34" charset="0"/>
              <a:buChar char="•"/>
            </a:pPr>
            <a:r>
              <a:rPr lang="en-US" sz="1200" dirty="0"/>
              <a:t>Dean of Bachelor Program</a:t>
            </a:r>
          </a:p>
          <a:p>
            <a:pPr marL="171450" indent="-171450">
              <a:buFont typeface="Arial" panose="020B0604020202020204" pitchFamily="34" charset="0"/>
              <a:buChar char="•"/>
            </a:pPr>
            <a:r>
              <a:rPr lang="en-US" sz="1200" dirty="0"/>
              <a:t>Dean of Continuing Education Program</a:t>
            </a:r>
          </a:p>
          <a:p>
            <a:pPr marL="171450" indent="-171450">
              <a:buFont typeface="Arial" panose="020B0604020202020204" pitchFamily="34" charset="0"/>
              <a:buChar char="•"/>
            </a:pPr>
            <a:r>
              <a:rPr lang="en-US" sz="1200" dirty="0"/>
              <a:t>Dean of Masters Program</a:t>
            </a:r>
          </a:p>
          <a:p>
            <a:pPr marL="171450" indent="-171450">
              <a:buFont typeface="Arial" panose="020B0604020202020204" pitchFamily="34" charset="0"/>
              <a:buChar char="•"/>
            </a:pPr>
            <a:r>
              <a:rPr lang="en-US" sz="1200" dirty="0"/>
              <a:t>Assistant Dean of Doctorate Program</a:t>
            </a:r>
          </a:p>
          <a:p>
            <a:endParaRPr lang="en-US" sz="1100" dirty="0"/>
          </a:p>
          <a:p>
            <a:r>
              <a:rPr lang="en-US" sz="1200" b="1" dirty="0"/>
              <a:t>NATIONAL LEVEL –</a:t>
            </a:r>
          </a:p>
          <a:p>
            <a:r>
              <a:rPr lang="en-US" sz="1200" dirty="0"/>
              <a:t>Train the Trainer Course at Philmont Training Center</a:t>
            </a:r>
          </a:p>
          <a:p>
            <a:endParaRPr lang="en-US" sz="1100" dirty="0"/>
          </a:p>
          <a:p>
            <a:r>
              <a:rPr lang="en-US" sz="1400" b="1" i="1" dirty="0"/>
              <a:t>HONORS and AWARDS:</a:t>
            </a:r>
          </a:p>
          <a:p>
            <a:pPr marL="171450" indent="-171450">
              <a:buFont typeface="Arial" panose="020B0604020202020204" pitchFamily="34" charset="0"/>
              <a:buChar char="•"/>
            </a:pPr>
            <a:r>
              <a:rPr lang="en-US" sz="1200" dirty="0"/>
              <a:t>Commissioner Fast Start Training (July 31, 1990)</a:t>
            </a:r>
          </a:p>
          <a:p>
            <a:pPr marL="171450" indent="-171450">
              <a:buFont typeface="Arial" panose="020B0604020202020204" pitchFamily="34" charset="0"/>
              <a:buChar char="•"/>
            </a:pPr>
            <a:r>
              <a:rPr lang="en-US" sz="1200" dirty="0"/>
              <a:t>Scouter's Training Award (January 6, 1993)</a:t>
            </a:r>
          </a:p>
          <a:p>
            <a:pPr marL="171450" indent="-171450">
              <a:buFont typeface="Arial" panose="020B0604020202020204" pitchFamily="34" charset="0"/>
              <a:buChar char="•"/>
            </a:pPr>
            <a:r>
              <a:rPr lang="en-US" sz="1200" dirty="0"/>
              <a:t>Scouter's Key</a:t>
            </a:r>
          </a:p>
          <a:p>
            <a:pPr marL="171450" indent="-171450">
              <a:buFont typeface="Arial" panose="020B0604020202020204" pitchFamily="34" charset="0"/>
              <a:buChar char="•"/>
            </a:pPr>
            <a:r>
              <a:rPr lang="en-US" sz="1200" dirty="0"/>
              <a:t>District Award of Merit (May 13,1995)</a:t>
            </a:r>
          </a:p>
          <a:p>
            <a:pPr marL="171450" indent="-171450">
              <a:buFont typeface="Arial" panose="020B0604020202020204" pitchFamily="34" charset="0"/>
              <a:buChar char="•"/>
            </a:pPr>
            <a:r>
              <a:rPr lang="en-US" sz="1200" dirty="0"/>
              <a:t>Commissioner Arrowhead</a:t>
            </a:r>
          </a:p>
          <a:p>
            <a:pPr marL="171450" indent="-171450">
              <a:buFont typeface="Arial" panose="020B0604020202020204" pitchFamily="34" charset="0"/>
              <a:buChar char="•"/>
            </a:pPr>
            <a:r>
              <a:rPr lang="en-US" sz="1200" dirty="0"/>
              <a:t>Distinguished Commissioner as an Unit Commissioner</a:t>
            </a:r>
          </a:p>
          <a:p>
            <a:pPr marL="171450" indent="-171450">
              <a:buFont typeface="Arial" panose="020B0604020202020204" pitchFamily="34" charset="0"/>
              <a:buChar char="•"/>
            </a:pPr>
            <a:r>
              <a:rPr lang="en-US" sz="1200" dirty="0"/>
              <a:t>Commissioner Key</a:t>
            </a:r>
          </a:p>
          <a:p>
            <a:pPr marL="171450" indent="-171450">
              <a:buFont typeface="Arial" panose="020B0604020202020204" pitchFamily="34" charset="0"/>
              <a:buChar char="•"/>
            </a:pPr>
            <a:r>
              <a:rPr lang="en-US" sz="1200" dirty="0"/>
              <a:t>Bachelor of Commissioner Science in 1990</a:t>
            </a:r>
          </a:p>
          <a:p>
            <a:pPr marL="171450" indent="-171450">
              <a:buFont typeface="Arial" panose="020B0604020202020204" pitchFamily="34" charset="0"/>
              <a:buChar char="•"/>
            </a:pPr>
            <a:r>
              <a:rPr lang="en-US" sz="1200" dirty="0"/>
              <a:t>Master of Commissioner Science in 1991</a:t>
            </a:r>
          </a:p>
          <a:p>
            <a:pPr marL="171450" indent="-171450">
              <a:buFont typeface="Arial" panose="020B0604020202020204" pitchFamily="34" charset="0"/>
              <a:buChar char="•"/>
            </a:pPr>
            <a:r>
              <a:rPr lang="en-US" sz="1200" dirty="0"/>
              <a:t>Doctor of Commissioner Science in 1994</a:t>
            </a:r>
          </a:p>
          <a:p>
            <a:pPr marL="171450" indent="-171450">
              <a:buFont typeface="Arial" panose="020B0604020202020204" pitchFamily="34" charset="0"/>
              <a:buChar char="•"/>
            </a:pPr>
            <a:r>
              <a:rPr lang="en-US" sz="1200" dirty="0"/>
              <a:t>Colossal Cobb District Banquet Honoree in 1999</a:t>
            </a:r>
          </a:p>
          <a:p>
            <a:pPr marL="171450" indent="-171450">
              <a:buFont typeface="Arial" panose="020B0604020202020204" pitchFamily="34" charset="0"/>
              <a:buChar char="•"/>
            </a:pPr>
            <a:r>
              <a:rPr lang="en-US" sz="1200" dirty="0"/>
              <a:t>Foothills District Good Egg Award 2002</a:t>
            </a:r>
          </a:p>
        </p:txBody>
      </p:sp>
      <p:pic>
        <p:nvPicPr>
          <p:cNvPr id="6" name="Picture 5">
            <a:extLst>
              <a:ext uri="{FF2B5EF4-FFF2-40B4-BE49-F238E27FC236}">
                <a16:creationId xmlns:a16="http://schemas.microsoft.com/office/drawing/2014/main" id="{DB4F3E77-19D3-ABB5-0C00-F15F6CF360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5367" y="2923006"/>
            <a:ext cx="2351042" cy="3218688"/>
          </a:xfrm>
          <a:prstGeom prst="rect">
            <a:avLst/>
          </a:prstGeom>
        </p:spPr>
      </p:pic>
    </p:spTree>
    <p:extLst>
      <p:ext uri="{BB962C8B-B14F-4D97-AF65-F5344CB8AC3E}">
        <p14:creationId xmlns:p14="http://schemas.microsoft.com/office/powerpoint/2010/main" val="1173469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361186-EC18-4189-98DB-0672621EC5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0342" y="365760"/>
            <a:ext cx="3261095" cy="731520"/>
          </a:xfrm>
          <a:prstGeom prst="rect">
            <a:avLst/>
          </a:prstGeom>
        </p:spPr>
      </p:pic>
      <p:sp>
        <p:nvSpPr>
          <p:cNvPr id="2" name="TextBox 1">
            <a:extLst>
              <a:ext uri="{FF2B5EF4-FFF2-40B4-BE49-F238E27FC236}">
                <a16:creationId xmlns:a16="http://schemas.microsoft.com/office/drawing/2014/main" id="{6B63E7E0-7E95-4ADD-90B3-B99A6260CE61}"/>
              </a:ext>
            </a:extLst>
          </p:cNvPr>
          <p:cNvSpPr txBox="1"/>
          <p:nvPr/>
        </p:nvSpPr>
        <p:spPr>
          <a:xfrm>
            <a:off x="839786" y="6229925"/>
            <a:ext cx="10655528" cy="461665"/>
          </a:xfrm>
          <a:prstGeom prst="rect">
            <a:avLst/>
          </a:prstGeom>
          <a:noFill/>
        </p:spPr>
        <p:txBody>
          <a:bodyPr wrap="square" rtlCol="0">
            <a:spAutoFit/>
          </a:bodyPr>
          <a:lstStyle/>
          <a:p>
            <a:pPr algn="ctr"/>
            <a:r>
              <a:rPr lang="en-US" sz="2400" b="1" i="1" dirty="0"/>
              <a:t>Instilling the values of the Scout Oath and Law into every Scout’s life.</a:t>
            </a:r>
          </a:p>
        </p:txBody>
      </p:sp>
      <p:pic>
        <p:nvPicPr>
          <p:cNvPr id="6" name="Picture 5">
            <a:extLst>
              <a:ext uri="{FF2B5EF4-FFF2-40B4-BE49-F238E27FC236}">
                <a16:creationId xmlns:a16="http://schemas.microsoft.com/office/drawing/2014/main" id="{1217F2C3-5091-F096-33B8-81A93E616C5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a:off x="5482528" y="583473"/>
            <a:ext cx="6262909" cy="5480042"/>
          </a:xfrm>
          <a:prstGeom prst="rect">
            <a:avLst/>
          </a:prstGeom>
        </p:spPr>
      </p:pic>
      <p:sp>
        <p:nvSpPr>
          <p:cNvPr id="4" name="Title 3">
            <a:extLst>
              <a:ext uri="{FF2B5EF4-FFF2-40B4-BE49-F238E27FC236}">
                <a16:creationId xmlns:a16="http://schemas.microsoft.com/office/drawing/2014/main" id="{3CCAA2B2-1068-4828-8F27-4740380A8877}"/>
              </a:ext>
            </a:extLst>
          </p:cNvPr>
          <p:cNvSpPr>
            <a:spLocks noGrp="1"/>
          </p:cNvSpPr>
          <p:nvPr>
            <p:ph type="title"/>
          </p:nvPr>
        </p:nvSpPr>
        <p:spPr>
          <a:xfrm>
            <a:off x="446563" y="1263690"/>
            <a:ext cx="4562206" cy="1409795"/>
          </a:xfrm>
        </p:spPr>
        <p:txBody>
          <a:bodyPr>
            <a:normAutofit/>
          </a:bodyPr>
          <a:lstStyle/>
          <a:p>
            <a:pPr algn="ctr"/>
            <a:r>
              <a:rPr lang="en-US" sz="6000" dirty="0">
                <a:effectLst>
                  <a:outerShdw blurRad="38100" dist="38100" dir="2700000" algn="tl">
                    <a:srgbClr val="000000">
                      <a:alpha val="43137"/>
                    </a:srgbClr>
                  </a:outerShdw>
                </a:effectLst>
              </a:rPr>
              <a:t>Jim Vaughn</a:t>
            </a:r>
            <a:br>
              <a:rPr lang="en-US" sz="4800" dirty="0">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Lifetime Achievement Award</a:t>
            </a:r>
            <a:endParaRPr lang="en-US" sz="2800" i="1" dirty="0"/>
          </a:p>
        </p:txBody>
      </p:sp>
      <p:sp>
        <p:nvSpPr>
          <p:cNvPr id="9" name="TextBox 8">
            <a:extLst>
              <a:ext uri="{FF2B5EF4-FFF2-40B4-BE49-F238E27FC236}">
                <a16:creationId xmlns:a16="http://schemas.microsoft.com/office/drawing/2014/main" id="{88DAC838-D4DC-342F-21CF-24B690B6C0F6}"/>
              </a:ext>
            </a:extLst>
          </p:cNvPr>
          <p:cNvSpPr txBox="1"/>
          <p:nvPr/>
        </p:nvSpPr>
        <p:spPr>
          <a:xfrm>
            <a:off x="446563" y="2839895"/>
            <a:ext cx="4723280" cy="2739211"/>
          </a:xfrm>
          <a:prstGeom prst="rect">
            <a:avLst/>
          </a:prstGeom>
          <a:noFill/>
        </p:spPr>
        <p:txBody>
          <a:bodyPr wrap="square" rtlCol="0">
            <a:spAutoFit/>
          </a:bodyPr>
          <a:lstStyle/>
          <a:p>
            <a:pPr algn="ctr"/>
            <a:r>
              <a:rPr lang="en-US" sz="4800" i="1" dirty="0">
                <a:effectLst>
                  <a:outerShdw blurRad="38100" dist="38100" dir="2700000" algn="tl">
                    <a:srgbClr val="000000">
                      <a:alpha val="43137"/>
                    </a:srgbClr>
                  </a:outerShdw>
                </a:effectLst>
              </a:rPr>
              <a:t>Ken</a:t>
            </a:r>
          </a:p>
          <a:p>
            <a:pPr algn="ctr"/>
            <a:r>
              <a:rPr lang="en-US" sz="2800" i="1" dirty="0">
                <a:effectLst>
                  <a:outerShdw blurRad="38100" dist="38100" dir="2700000" algn="tl">
                    <a:srgbClr val="000000">
                      <a:alpha val="43137"/>
                    </a:srgbClr>
                  </a:outerShdw>
                </a:effectLst>
              </a:rPr>
              <a:t>and</a:t>
            </a:r>
          </a:p>
          <a:p>
            <a:pPr algn="ctr"/>
            <a:r>
              <a:rPr lang="en-US" sz="4800" i="1" dirty="0">
                <a:effectLst>
                  <a:outerShdw blurRad="38100" dist="38100" dir="2700000" algn="tl">
                    <a:srgbClr val="000000">
                      <a:alpha val="43137"/>
                    </a:srgbClr>
                  </a:outerShdw>
                </a:effectLst>
              </a:rPr>
              <a:t>Shirley</a:t>
            </a:r>
          </a:p>
          <a:p>
            <a:pPr algn="ctr"/>
            <a:r>
              <a:rPr lang="en-US" sz="4800" i="1" dirty="0">
                <a:effectLst>
                  <a:outerShdw blurRad="38100" dist="38100" dir="2700000" algn="tl">
                    <a:srgbClr val="000000">
                      <a:alpha val="43137"/>
                    </a:srgbClr>
                  </a:outerShdw>
                </a:effectLst>
              </a:rPr>
              <a:t>Williams</a:t>
            </a:r>
          </a:p>
        </p:txBody>
      </p:sp>
    </p:spTree>
    <p:extLst>
      <p:ext uri="{BB962C8B-B14F-4D97-AF65-F5344CB8AC3E}">
        <p14:creationId xmlns:p14="http://schemas.microsoft.com/office/powerpoint/2010/main" val="2361079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FD6C8-13AC-42AC-AD47-CEB89C66E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768" y="735846"/>
            <a:ext cx="9376461" cy="2103302"/>
          </a:xfrm>
          <a:prstGeom prst="rect">
            <a:avLst/>
          </a:prstGeom>
        </p:spPr>
      </p:pic>
      <p:sp>
        <p:nvSpPr>
          <p:cNvPr id="4" name="Subtitle 3">
            <a:extLst>
              <a:ext uri="{FF2B5EF4-FFF2-40B4-BE49-F238E27FC236}">
                <a16:creationId xmlns:a16="http://schemas.microsoft.com/office/drawing/2014/main" id="{D847663E-8584-432A-A5B4-E7312EFDB774}"/>
              </a:ext>
            </a:extLst>
          </p:cNvPr>
          <p:cNvSpPr>
            <a:spLocks noGrp="1"/>
          </p:cNvSpPr>
          <p:nvPr>
            <p:ph type="subTitle" idx="1"/>
          </p:nvPr>
        </p:nvSpPr>
        <p:spPr>
          <a:xfrm>
            <a:off x="715107" y="2834669"/>
            <a:ext cx="10761785" cy="3157192"/>
          </a:xfrm>
        </p:spPr>
        <p:txBody>
          <a:bodyPr>
            <a:noAutofit/>
          </a:bodyPr>
          <a:lstStyle/>
          <a:p>
            <a:pPr>
              <a:defRPr/>
            </a:pPr>
            <a:r>
              <a:rPr lang="en-US" sz="4000" dirty="0">
                <a:solidFill>
                  <a:prstClr val="black"/>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Congratulations </a:t>
            </a:r>
          </a:p>
          <a:p>
            <a:pPr>
              <a:defRPr/>
            </a:pPr>
            <a:r>
              <a:rPr lang="en-US" sz="4000" dirty="0">
                <a:solidFill>
                  <a:prstClr val="black"/>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Troop 204</a:t>
            </a:r>
          </a:p>
          <a:p>
            <a:pPr>
              <a:defRPr/>
            </a:pPr>
            <a:r>
              <a:rPr lang="en-US" sz="4000" dirty="0">
                <a:solidFill>
                  <a:prstClr val="black"/>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100</a:t>
            </a:r>
            <a:r>
              <a:rPr lang="en-US" sz="4000" baseline="30000" dirty="0">
                <a:solidFill>
                  <a:prstClr val="black"/>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th</a:t>
            </a:r>
            <a:r>
              <a:rPr lang="en-US" sz="4000" dirty="0">
                <a:solidFill>
                  <a:prstClr val="black"/>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 Eagle Scout</a:t>
            </a:r>
          </a:p>
          <a:p>
            <a:pPr>
              <a:defRPr/>
            </a:pPr>
            <a:r>
              <a:rPr lang="en-US" sz="2000" i="1" dirty="0">
                <a:solidFill>
                  <a:prstClr val="black"/>
                </a:solidFill>
                <a:effectLst>
                  <a:outerShdw blurRad="38100" dist="38100" dir="2700000" algn="tl">
                    <a:srgbClr val="000000">
                      <a:alpha val="43137"/>
                    </a:srgbClr>
                  </a:outerShdw>
                </a:effectLst>
                <a:latin typeface="Segoe UI" panose="020B0502040204020203" pitchFamily="34" charset="0"/>
              </a:rPr>
              <a:t>Presented by</a:t>
            </a:r>
            <a:endParaRPr lang="en-US" sz="2000" i="1" dirty="0">
              <a:solidFill>
                <a:prstClr val="black"/>
              </a:solidFill>
              <a:effectLst>
                <a:outerShdw blurRad="38100" dist="38100" dir="2700000" algn="tl">
                  <a:srgbClr val="000000">
                    <a:alpha val="43137"/>
                  </a:srgbClr>
                </a:outerShdw>
              </a:effectLst>
              <a:latin typeface="Calibri" panose="020F0502020204030204"/>
            </a:endParaRPr>
          </a:p>
          <a:p>
            <a:r>
              <a:rPr lang="en-US" sz="3600" i="1" dirty="0"/>
              <a:t>Nathan Ray</a:t>
            </a:r>
          </a:p>
          <a:p>
            <a:r>
              <a:rPr lang="en-US" sz="3000" b="1" dirty="0">
                <a:solidFill>
                  <a:srgbClr val="666666"/>
                </a:solidFill>
                <a:latin typeface="Lato" panose="020F0502020204030203" pitchFamily="34" charset="0"/>
              </a:rPr>
              <a:t>District Executive</a:t>
            </a:r>
            <a:endParaRPr lang="en-US" sz="3000" i="1" dirty="0">
              <a:effectLst>
                <a:outerShdw blurRad="38100" dist="38100" dir="2700000" algn="tl">
                  <a:srgbClr val="000000">
                    <a:alpha val="43137"/>
                  </a:srgbClr>
                </a:outerShdw>
              </a:effectLst>
            </a:endParaRPr>
          </a:p>
          <a:p>
            <a:endParaRPr lang="en-US" sz="4400" i="1" dirty="0"/>
          </a:p>
        </p:txBody>
      </p:sp>
      <p:pic>
        <p:nvPicPr>
          <p:cNvPr id="2" name="Picture 1">
            <a:extLst>
              <a:ext uri="{FF2B5EF4-FFF2-40B4-BE49-F238E27FC236}">
                <a16:creationId xmlns:a16="http://schemas.microsoft.com/office/drawing/2014/main" id="{1537C65B-585A-5631-D9DB-D00F943E00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107" y="3056605"/>
            <a:ext cx="3157192" cy="3157192"/>
          </a:xfrm>
          <a:prstGeom prst="rect">
            <a:avLst/>
          </a:prstGeom>
        </p:spPr>
      </p:pic>
      <p:pic>
        <p:nvPicPr>
          <p:cNvPr id="7" name="Picture 6">
            <a:extLst>
              <a:ext uri="{FF2B5EF4-FFF2-40B4-BE49-F238E27FC236}">
                <a16:creationId xmlns:a16="http://schemas.microsoft.com/office/drawing/2014/main" id="{3F5F96E9-BE30-CA53-1B41-30E0A391D2C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22212" y="3429000"/>
            <a:ext cx="3154680" cy="2412400"/>
          </a:xfrm>
          <a:prstGeom prst="rect">
            <a:avLst/>
          </a:prstGeom>
        </p:spPr>
      </p:pic>
    </p:spTree>
    <p:extLst>
      <p:ext uri="{BB962C8B-B14F-4D97-AF65-F5344CB8AC3E}">
        <p14:creationId xmlns:p14="http://schemas.microsoft.com/office/powerpoint/2010/main" val="170427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4A9F-3236-4BFF-8208-1C538DBDABF5}"/>
              </a:ext>
            </a:extLst>
          </p:cNvPr>
          <p:cNvSpPr>
            <a:spLocks noGrp="1"/>
          </p:cNvSpPr>
          <p:nvPr>
            <p:ph type="title"/>
          </p:nvPr>
        </p:nvSpPr>
        <p:spPr>
          <a:xfrm>
            <a:off x="786673" y="868680"/>
            <a:ext cx="3932237" cy="1620573"/>
          </a:xfrm>
        </p:spPr>
        <p:txBody>
          <a:bodyPr>
            <a:normAutofit/>
          </a:bodyPr>
          <a:lstStyle/>
          <a:p>
            <a:pPr algn="ctr"/>
            <a:r>
              <a:rPr lang="en-US" sz="4800" dirty="0">
                <a:effectLst>
                  <a:outerShdw blurRad="38100" dist="38100" dir="2700000" algn="tl">
                    <a:srgbClr val="000000">
                      <a:alpha val="43137"/>
                    </a:srgbClr>
                  </a:outerShdw>
                </a:effectLst>
              </a:rPr>
              <a:t>Silver Beaver</a:t>
            </a:r>
            <a:br>
              <a:rPr lang="en-US" sz="3600" i="1" dirty="0">
                <a:effectLst>
                  <a:outerShdw blurRad="38100" dist="38100" dir="2700000" algn="tl">
                    <a:srgbClr val="000000">
                      <a:alpha val="43137"/>
                    </a:srgbClr>
                  </a:outerShdw>
                </a:effectLst>
                <a:highlight>
                  <a:srgbClr val="FFFF00"/>
                </a:highlight>
              </a:rPr>
            </a:br>
            <a:endParaRPr lang="en-US" sz="2700" i="1" dirty="0"/>
          </a:p>
        </p:txBody>
      </p:sp>
      <p:sp>
        <p:nvSpPr>
          <p:cNvPr id="3" name="Content Placeholder 2">
            <a:extLst>
              <a:ext uri="{FF2B5EF4-FFF2-40B4-BE49-F238E27FC236}">
                <a16:creationId xmlns:a16="http://schemas.microsoft.com/office/drawing/2014/main" id="{6B9B8D05-B4F7-485D-BBA3-346B488621AF}"/>
              </a:ext>
            </a:extLst>
          </p:cNvPr>
          <p:cNvSpPr>
            <a:spLocks noGrp="1"/>
          </p:cNvSpPr>
          <p:nvPr>
            <p:ph idx="1"/>
          </p:nvPr>
        </p:nvSpPr>
        <p:spPr>
          <a:xfrm>
            <a:off x="5355771" y="566057"/>
            <a:ext cx="5999617" cy="5791200"/>
          </a:xfrm>
        </p:spPr>
        <p:txBody>
          <a:bodyPr>
            <a:normAutofit fontScale="85000" lnSpcReduction="10000"/>
          </a:bodyPr>
          <a:lstStyle/>
          <a:p>
            <a:pPr marL="0" indent="0">
              <a:buNone/>
            </a:pPr>
            <a:r>
              <a:rPr lang="en-US" b="0" i="0" dirty="0">
                <a:effectLst/>
              </a:rPr>
              <a:t>The Silver Beaver Award is the council-level distinguished service award of the Boy Scouts of America. </a:t>
            </a:r>
          </a:p>
          <a:p>
            <a:pPr marL="0" indent="0">
              <a:buNone/>
            </a:pPr>
            <a:r>
              <a:rPr lang="en-US" b="0" i="0" dirty="0">
                <a:effectLst/>
              </a:rPr>
              <a:t>Upon nomination by their local Scout council and with the approval of the National Court of Honor, recipients of this award are registered adult leaders who have made an impact on the lives of youth through service given to the council. </a:t>
            </a:r>
          </a:p>
          <a:p>
            <a:pPr marL="0" indent="0">
              <a:buNone/>
            </a:pPr>
            <a:r>
              <a:rPr lang="en-US" b="0" i="0" dirty="0">
                <a:effectLst/>
              </a:rPr>
              <a:t>The Silver Beaver is an award given to those who implement the Scouting program and perform community service through hard work, self-sacrifice, dedication, and many years of service. </a:t>
            </a:r>
          </a:p>
          <a:p>
            <a:pPr marL="0" indent="0">
              <a:buNone/>
            </a:pPr>
            <a:r>
              <a:rPr lang="en-US" b="0" i="0" dirty="0">
                <a:effectLst/>
              </a:rPr>
              <a:t>It is given to those who do not seek it.</a:t>
            </a:r>
            <a:endParaRPr lang="en-US" dirty="0"/>
          </a:p>
        </p:txBody>
      </p:sp>
      <p:pic>
        <p:nvPicPr>
          <p:cNvPr id="6" name="Picture 5">
            <a:extLst>
              <a:ext uri="{FF2B5EF4-FFF2-40B4-BE49-F238E27FC236}">
                <a16:creationId xmlns:a16="http://schemas.microsoft.com/office/drawing/2014/main" id="{122099C0-7D30-4421-95D0-F0AFC6B84FA9}"/>
              </a:ext>
            </a:extLst>
          </p:cNvPr>
          <p:cNvPicPr>
            <a:picLocks noChangeAspect="1"/>
          </p:cNvPicPr>
          <p:nvPr/>
        </p:nvPicPr>
        <p:blipFill>
          <a:blip r:embed="rId3"/>
          <a:stretch>
            <a:fillRect/>
          </a:stretch>
        </p:blipFill>
        <p:spPr>
          <a:xfrm>
            <a:off x="1934912" y="3429000"/>
            <a:ext cx="1635760" cy="2560320"/>
          </a:xfrm>
          <a:prstGeom prst="rect">
            <a:avLst/>
          </a:prstGeom>
        </p:spPr>
      </p:pic>
    </p:spTree>
    <p:extLst>
      <p:ext uri="{BB962C8B-B14F-4D97-AF65-F5344CB8AC3E}">
        <p14:creationId xmlns:p14="http://schemas.microsoft.com/office/powerpoint/2010/main" val="1687352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4A9F-3236-4BFF-8208-1C538DBDABF5}"/>
              </a:ext>
            </a:extLst>
          </p:cNvPr>
          <p:cNvSpPr>
            <a:spLocks noGrp="1"/>
          </p:cNvSpPr>
          <p:nvPr>
            <p:ph type="title"/>
          </p:nvPr>
        </p:nvSpPr>
        <p:spPr>
          <a:xfrm>
            <a:off x="518617" y="487907"/>
            <a:ext cx="4186648" cy="1097995"/>
          </a:xfrm>
        </p:spPr>
        <p:txBody>
          <a:bodyPr>
            <a:normAutofit/>
          </a:bodyPr>
          <a:lstStyle/>
          <a:p>
            <a:pPr algn="ctr"/>
            <a:r>
              <a:rPr lang="en-US" sz="3600" dirty="0">
                <a:effectLst>
                  <a:outerShdw blurRad="38100" dist="38100" dir="2700000" algn="tl">
                    <a:srgbClr val="000000">
                      <a:alpha val="43137"/>
                    </a:srgbClr>
                  </a:outerShdw>
                </a:effectLst>
              </a:rPr>
              <a:t>Whitney M. Young, Jr.</a:t>
            </a:r>
            <a:br>
              <a:rPr lang="en-US" sz="4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Service Award – AAC 2023</a:t>
            </a:r>
            <a:endParaRPr lang="en-US" sz="3600" i="1" dirty="0"/>
          </a:p>
        </p:txBody>
      </p:sp>
      <p:sp>
        <p:nvSpPr>
          <p:cNvPr id="3" name="Content Placeholder 2">
            <a:extLst>
              <a:ext uri="{FF2B5EF4-FFF2-40B4-BE49-F238E27FC236}">
                <a16:creationId xmlns:a16="http://schemas.microsoft.com/office/drawing/2014/main" id="{6B9B8D05-B4F7-485D-BBA3-346B488621AF}"/>
              </a:ext>
            </a:extLst>
          </p:cNvPr>
          <p:cNvSpPr>
            <a:spLocks noGrp="1"/>
          </p:cNvSpPr>
          <p:nvPr>
            <p:ph idx="1"/>
          </p:nvPr>
        </p:nvSpPr>
        <p:spPr>
          <a:xfrm>
            <a:off x="5239657" y="487907"/>
            <a:ext cx="6165669" cy="5882185"/>
          </a:xfrm>
        </p:spPr>
        <p:txBody>
          <a:bodyPr>
            <a:normAutofit fontScale="77500" lnSpcReduction="20000"/>
          </a:bodyPr>
          <a:lstStyle/>
          <a:p>
            <a:pPr marL="0" indent="0">
              <a:buNone/>
            </a:pPr>
            <a:r>
              <a:rPr lang="en-US" dirty="0"/>
              <a:t>The Whitney M. Young Jr. Service Award recognizes outstanding service by an adult or an organization for demonstrated involvement in the development and implementation of Scouting opportunities for youth from rural or low-income urban backgrounds. </a:t>
            </a:r>
          </a:p>
          <a:p>
            <a:pPr marL="0" indent="0">
              <a:buNone/>
            </a:pPr>
            <a:r>
              <a:rPr lang="en-US" dirty="0"/>
              <a:t>The nominee has made a significant contribution while acting as an advocate for rural or low-income urban youth, encouraging outreach to improve their conditions, and sensitizing Scouting’s and America’s leadership to these conditions, or other administrative support necessary to make Scouting effective in rural or low-income urban communities. </a:t>
            </a:r>
          </a:p>
          <a:p>
            <a:pPr marL="0" indent="0">
              <a:buNone/>
            </a:pPr>
            <a:r>
              <a:rPr lang="en-US" dirty="0"/>
              <a:t>The Whitney M. Young Jr. Service Award is presented to people at all levels of the organization (executive board, district Scouters, unit personnel) and to people of all races and income levels.</a:t>
            </a:r>
          </a:p>
        </p:txBody>
      </p:sp>
      <p:pic>
        <p:nvPicPr>
          <p:cNvPr id="5" name="Picture 4">
            <a:extLst>
              <a:ext uri="{FF2B5EF4-FFF2-40B4-BE49-F238E27FC236}">
                <a16:creationId xmlns:a16="http://schemas.microsoft.com/office/drawing/2014/main" id="{433D7A4D-ABA5-2A31-275B-69F8537D0C53}"/>
              </a:ext>
            </a:extLst>
          </p:cNvPr>
          <p:cNvPicPr>
            <a:picLocks noChangeAspect="1"/>
          </p:cNvPicPr>
          <p:nvPr/>
        </p:nvPicPr>
        <p:blipFill>
          <a:blip r:embed="rId3"/>
          <a:stretch>
            <a:fillRect/>
          </a:stretch>
        </p:blipFill>
        <p:spPr>
          <a:xfrm>
            <a:off x="518617" y="1784057"/>
            <a:ext cx="1209844" cy="2257740"/>
          </a:xfrm>
          <a:prstGeom prst="rect">
            <a:avLst/>
          </a:prstGeom>
        </p:spPr>
      </p:pic>
      <p:sp>
        <p:nvSpPr>
          <p:cNvPr id="7" name="Title 1">
            <a:extLst>
              <a:ext uri="{FF2B5EF4-FFF2-40B4-BE49-F238E27FC236}">
                <a16:creationId xmlns:a16="http://schemas.microsoft.com/office/drawing/2014/main" id="{77FCF195-121C-76D5-D01A-DABAA1BDA14C}"/>
              </a:ext>
            </a:extLst>
          </p:cNvPr>
          <p:cNvSpPr txBox="1">
            <a:spLocks/>
          </p:cNvSpPr>
          <p:nvPr/>
        </p:nvSpPr>
        <p:spPr>
          <a:xfrm>
            <a:off x="518617" y="4430989"/>
            <a:ext cx="4186648" cy="77838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i="1" dirty="0">
                <a:effectLst>
                  <a:outerShdw blurRad="38100" dist="38100" dir="2700000" algn="tl">
                    <a:srgbClr val="000000">
                      <a:alpha val="43137"/>
                    </a:srgbClr>
                  </a:outerShdw>
                </a:effectLst>
              </a:rPr>
              <a:t>Dale </a:t>
            </a:r>
            <a:r>
              <a:rPr lang="en-US" sz="3600" i="1" dirty="0" err="1">
                <a:effectLst>
                  <a:outerShdw blurRad="38100" dist="38100" dir="2700000" algn="tl">
                    <a:srgbClr val="000000">
                      <a:alpha val="43137"/>
                    </a:srgbClr>
                  </a:outerShdw>
                </a:effectLst>
              </a:rPr>
              <a:t>Hajost</a:t>
            </a:r>
            <a:endParaRPr lang="en-US" sz="3600" i="1" dirty="0">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DD30F291-EBAC-A7EC-2234-8222C92031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50499" y="2364287"/>
            <a:ext cx="2249424" cy="1097280"/>
          </a:xfrm>
          <a:prstGeom prst="rect">
            <a:avLst/>
          </a:prstGeom>
        </p:spPr>
      </p:pic>
    </p:spTree>
    <p:extLst>
      <p:ext uri="{BB962C8B-B14F-4D97-AF65-F5344CB8AC3E}">
        <p14:creationId xmlns:p14="http://schemas.microsoft.com/office/powerpoint/2010/main" val="138778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4A9F-3236-4BFF-8208-1C538DBDABF5}"/>
              </a:ext>
            </a:extLst>
          </p:cNvPr>
          <p:cNvSpPr>
            <a:spLocks noGrp="1"/>
          </p:cNvSpPr>
          <p:nvPr>
            <p:ph type="title"/>
          </p:nvPr>
        </p:nvSpPr>
        <p:spPr>
          <a:xfrm>
            <a:off x="462416" y="508000"/>
            <a:ext cx="4829146" cy="3081654"/>
          </a:xfrm>
        </p:spPr>
        <p:txBody>
          <a:bodyPr>
            <a:normAutofit/>
          </a:bodyPr>
          <a:lstStyle/>
          <a:p>
            <a:pPr algn="ctr"/>
            <a:r>
              <a:rPr lang="en-US" sz="4800" b="1" dirty="0">
                <a:effectLst>
                  <a:outerShdw blurRad="38100" dist="38100" dir="2700000" algn="tl">
                    <a:srgbClr val="000000">
                      <a:alpha val="43137"/>
                    </a:srgbClr>
                  </a:outerShdw>
                </a:effectLst>
              </a:rPr>
              <a:t>Advanced Training</a:t>
            </a:r>
            <a:br>
              <a:rPr lang="en-US" sz="48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Overview</a:t>
            </a:r>
            <a:br>
              <a:rPr lang="en-US" sz="4000" dirty="0">
                <a:effectLst>
                  <a:outerShdw blurRad="38100" dist="38100" dir="2700000" algn="tl">
                    <a:srgbClr val="000000">
                      <a:alpha val="43137"/>
                    </a:srgbClr>
                  </a:outerShdw>
                </a:effectLst>
              </a:rPr>
            </a:b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Every Scout deserves a </a:t>
            </a:r>
            <a:r>
              <a:rPr lang="en-US" sz="4000" i="1" dirty="0">
                <a:effectLst>
                  <a:outerShdw blurRad="38100" dist="38100" dir="2700000" algn="tl">
                    <a:srgbClr val="000000">
                      <a:alpha val="43137"/>
                    </a:srgbClr>
                  </a:outerShdw>
                </a:effectLst>
              </a:rPr>
              <a:t>Trained Leader</a:t>
            </a:r>
            <a:endParaRPr lang="en-US" sz="6700" i="1" dirty="0"/>
          </a:p>
        </p:txBody>
      </p:sp>
      <p:sp>
        <p:nvSpPr>
          <p:cNvPr id="3" name="Content Placeholder 2">
            <a:extLst>
              <a:ext uri="{FF2B5EF4-FFF2-40B4-BE49-F238E27FC236}">
                <a16:creationId xmlns:a16="http://schemas.microsoft.com/office/drawing/2014/main" id="{6B9B8D05-B4F7-485D-BBA3-346B488621AF}"/>
              </a:ext>
            </a:extLst>
          </p:cNvPr>
          <p:cNvSpPr>
            <a:spLocks noGrp="1"/>
          </p:cNvSpPr>
          <p:nvPr>
            <p:ph idx="1"/>
          </p:nvPr>
        </p:nvSpPr>
        <p:spPr>
          <a:xfrm>
            <a:off x="5291562" y="605740"/>
            <a:ext cx="6214155" cy="2823260"/>
          </a:xfrm>
        </p:spPr>
        <p:txBody>
          <a:bodyPr>
            <a:normAutofit/>
          </a:bodyPr>
          <a:lstStyle/>
          <a:p>
            <a:pPr algn="just"/>
            <a:r>
              <a:rPr lang="en-US" dirty="0"/>
              <a:t>Wood Badge</a:t>
            </a:r>
          </a:p>
          <a:p>
            <a:pPr algn="just"/>
            <a:r>
              <a:rPr lang="en-US" dirty="0"/>
              <a:t>National Youth Leadership Training</a:t>
            </a:r>
          </a:p>
          <a:p>
            <a:pPr algn="just"/>
            <a:r>
              <a:rPr lang="en-US" dirty="0"/>
              <a:t>Powder Horn</a:t>
            </a:r>
          </a:p>
          <a:p>
            <a:pPr algn="just"/>
            <a:r>
              <a:rPr lang="en-US" dirty="0"/>
              <a:t>Position Specific</a:t>
            </a:r>
          </a:p>
          <a:p>
            <a:pPr algn="just"/>
            <a:r>
              <a:rPr lang="en-US" dirty="0"/>
              <a:t>Other?</a:t>
            </a:r>
          </a:p>
        </p:txBody>
      </p:sp>
      <p:pic>
        <p:nvPicPr>
          <p:cNvPr id="5" name="Picture 4">
            <a:extLst>
              <a:ext uri="{FF2B5EF4-FFF2-40B4-BE49-F238E27FC236}">
                <a16:creationId xmlns:a16="http://schemas.microsoft.com/office/drawing/2014/main" id="{74694818-808E-458E-9386-88D9DE7075E2}"/>
              </a:ext>
            </a:extLst>
          </p:cNvPr>
          <p:cNvPicPr>
            <a:picLocks noChangeAspect="1"/>
          </p:cNvPicPr>
          <p:nvPr/>
        </p:nvPicPr>
        <p:blipFill>
          <a:blip r:embed="rId2"/>
          <a:stretch>
            <a:fillRect/>
          </a:stretch>
        </p:blipFill>
        <p:spPr>
          <a:xfrm>
            <a:off x="8908539" y="3881804"/>
            <a:ext cx="2648418" cy="2286000"/>
          </a:xfrm>
          <a:prstGeom prst="rect">
            <a:avLst/>
          </a:prstGeom>
        </p:spPr>
      </p:pic>
      <p:pic>
        <p:nvPicPr>
          <p:cNvPr id="7" name="Picture 6">
            <a:extLst>
              <a:ext uri="{FF2B5EF4-FFF2-40B4-BE49-F238E27FC236}">
                <a16:creationId xmlns:a16="http://schemas.microsoft.com/office/drawing/2014/main" id="{B0A44399-1EB2-4446-8D77-7E2087580FD4}"/>
              </a:ext>
            </a:extLst>
          </p:cNvPr>
          <p:cNvPicPr>
            <a:picLocks noChangeAspect="1"/>
          </p:cNvPicPr>
          <p:nvPr/>
        </p:nvPicPr>
        <p:blipFill>
          <a:blip r:embed="rId3"/>
          <a:stretch>
            <a:fillRect/>
          </a:stretch>
        </p:blipFill>
        <p:spPr>
          <a:xfrm>
            <a:off x="1139030" y="3805604"/>
            <a:ext cx="2222500" cy="2286000"/>
          </a:xfrm>
          <a:prstGeom prst="rect">
            <a:avLst/>
          </a:prstGeom>
        </p:spPr>
      </p:pic>
      <p:pic>
        <p:nvPicPr>
          <p:cNvPr id="8" name="Picture 7">
            <a:extLst>
              <a:ext uri="{FF2B5EF4-FFF2-40B4-BE49-F238E27FC236}">
                <a16:creationId xmlns:a16="http://schemas.microsoft.com/office/drawing/2014/main" id="{7A6C1A04-438B-4D92-895A-687B2656FAB1}"/>
              </a:ext>
            </a:extLst>
          </p:cNvPr>
          <p:cNvPicPr>
            <a:picLocks noChangeAspect="1"/>
          </p:cNvPicPr>
          <p:nvPr/>
        </p:nvPicPr>
        <p:blipFill>
          <a:blip r:embed="rId4"/>
          <a:stretch>
            <a:fillRect/>
          </a:stretch>
        </p:blipFill>
        <p:spPr>
          <a:xfrm>
            <a:off x="5348286" y="3805604"/>
            <a:ext cx="1993900" cy="2286000"/>
          </a:xfrm>
          <a:prstGeom prst="rect">
            <a:avLst/>
          </a:prstGeom>
        </p:spPr>
      </p:pic>
    </p:spTree>
    <p:extLst>
      <p:ext uri="{BB962C8B-B14F-4D97-AF65-F5344CB8AC3E}">
        <p14:creationId xmlns:p14="http://schemas.microsoft.com/office/powerpoint/2010/main" val="321771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FD6C8-13AC-42AC-AD47-CEB89C66E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1539" y="696351"/>
            <a:ext cx="9376461" cy="2103302"/>
          </a:xfrm>
          <a:prstGeom prst="rect">
            <a:avLst/>
          </a:prstGeom>
        </p:spPr>
      </p:pic>
      <p:sp>
        <p:nvSpPr>
          <p:cNvPr id="4" name="Subtitle 3">
            <a:extLst>
              <a:ext uri="{FF2B5EF4-FFF2-40B4-BE49-F238E27FC236}">
                <a16:creationId xmlns:a16="http://schemas.microsoft.com/office/drawing/2014/main" id="{D847663E-8584-432A-A5B4-E7312EFDB774}"/>
              </a:ext>
            </a:extLst>
          </p:cNvPr>
          <p:cNvSpPr>
            <a:spLocks noGrp="1"/>
          </p:cNvSpPr>
          <p:nvPr>
            <p:ph type="subTitle" idx="1"/>
          </p:nvPr>
        </p:nvSpPr>
        <p:spPr>
          <a:xfrm>
            <a:off x="715107" y="2799653"/>
            <a:ext cx="10761785" cy="3157192"/>
          </a:xfrm>
        </p:spPr>
        <p:txBody>
          <a:bodyPr>
            <a:noAutofit/>
          </a:bodyPr>
          <a:lstStyle/>
          <a:p>
            <a:r>
              <a:rPr lang="en-US" sz="4400" i="1" dirty="0"/>
              <a:t>“</a:t>
            </a:r>
            <a:r>
              <a:rPr lang="en-US" sz="4400" i="1" dirty="0">
                <a:effectLst>
                  <a:outerShdw blurRad="38100" dist="38100" dir="2700000" algn="tl">
                    <a:srgbClr val="000000">
                      <a:alpha val="43137"/>
                    </a:srgbClr>
                  </a:outerShdw>
                </a:effectLst>
              </a:rPr>
              <a:t>“We go overboard for Scouting”</a:t>
            </a:r>
          </a:p>
          <a:p>
            <a:endParaRPr lang="en-US" sz="4400" i="1" dirty="0"/>
          </a:p>
        </p:txBody>
      </p:sp>
      <p:pic>
        <p:nvPicPr>
          <p:cNvPr id="3" name="Picture 2">
            <a:extLst>
              <a:ext uri="{FF2B5EF4-FFF2-40B4-BE49-F238E27FC236}">
                <a16:creationId xmlns:a16="http://schemas.microsoft.com/office/drawing/2014/main" id="{A978C86E-1FD9-49AC-B34C-51995BE7470F}"/>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1573996" y="3634864"/>
            <a:ext cx="1977670" cy="2743200"/>
          </a:xfrm>
          <a:prstGeom prst="rect">
            <a:avLst/>
          </a:prstGeom>
        </p:spPr>
      </p:pic>
      <p:pic>
        <p:nvPicPr>
          <p:cNvPr id="7" name="Picture 6">
            <a:extLst>
              <a:ext uri="{FF2B5EF4-FFF2-40B4-BE49-F238E27FC236}">
                <a16:creationId xmlns:a16="http://schemas.microsoft.com/office/drawing/2014/main" id="{8404E53C-59FA-4355-83C3-912CA59EAA8A}"/>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9053991" y="3634864"/>
            <a:ext cx="2167128" cy="2468880"/>
          </a:xfrm>
          <a:prstGeom prst="rect">
            <a:avLst/>
          </a:prstGeom>
        </p:spPr>
      </p:pic>
      <p:sp>
        <p:nvSpPr>
          <p:cNvPr id="9" name="Speech Bubble: Oval 8">
            <a:extLst>
              <a:ext uri="{FF2B5EF4-FFF2-40B4-BE49-F238E27FC236}">
                <a16:creationId xmlns:a16="http://schemas.microsoft.com/office/drawing/2014/main" id="{EC6F1EB3-3677-468A-A6B8-62905C04B369}"/>
              </a:ext>
            </a:extLst>
          </p:cNvPr>
          <p:cNvSpPr/>
          <p:nvPr/>
        </p:nvSpPr>
        <p:spPr>
          <a:xfrm>
            <a:off x="4229100" y="3755572"/>
            <a:ext cx="4147457" cy="2406078"/>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200" i="1" dirty="0">
                <a:effectLst>
                  <a:outerShdw blurRad="38100" dist="38100" dir="2700000" algn="tl">
                    <a:srgbClr val="000000">
                      <a:alpha val="43137"/>
                    </a:srgbClr>
                  </a:outerShdw>
                </a:effectLst>
              </a:rPr>
              <a:t>Mike </a:t>
            </a:r>
            <a:r>
              <a:rPr lang="en-US" sz="5200" i="1" dirty="0" err="1">
                <a:effectLst>
                  <a:outerShdw blurRad="38100" dist="38100" dir="2700000" algn="tl">
                    <a:srgbClr val="000000">
                      <a:alpha val="43137"/>
                    </a:srgbClr>
                  </a:outerShdw>
                </a:effectLst>
              </a:rPr>
              <a:t>Lotz</a:t>
            </a:r>
            <a:endParaRPr lang="en-US" sz="52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9840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FD6C8-13AC-42AC-AD47-CEB89C66E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1539" y="696351"/>
            <a:ext cx="9376461" cy="2103302"/>
          </a:xfrm>
          <a:prstGeom prst="rect">
            <a:avLst/>
          </a:prstGeom>
        </p:spPr>
      </p:pic>
      <p:sp>
        <p:nvSpPr>
          <p:cNvPr id="4" name="Subtitle 3">
            <a:extLst>
              <a:ext uri="{FF2B5EF4-FFF2-40B4-BE49-F238E27FC236}">
                <a16:creationId xmlns:a16="http://schemas.microsoft.com/office/drawing/2014/main" id="{D847663E-8584-432A-A5B4-E7312EFDB774}"/>
              </a:ext>
            </a:extLst>
          </p:cNvPr>
          <p:cNvSpPr>
            <a:spLocks noGrp="1"/>
          </p:cNvSpPr>
          <p:nvPr>
            <p:ph type="subTitle" idx="1"/>
          </p:nvPr>
        </p:nvSpPr>
        <p:spPr>
          <a:xfrm>
            <a:off x="715107" y="3004457"/>
            <a:ext cx="10761785" cy="3157192"/>
          </a:xfrm>
        </p:spPr>
        <p:txBody>
          <a:bodyPr>
            <a:noAutofit/>
          </a:bodyPr>
          <a:lstStyle/>
          <a:p>
            <a:r>
              <a:rPr lang="en-US" sz="4400" i="1" dirty="0">
                <a:effectLst>
                  <a:outerShdw blurRad="38100" dist="38100" dir="2700000" algn="tl">
                    <a:srgbClr val="000000">
                      <a:alpha val="43137"/>
                    </a:srgbClr>
                  </a:outerShdw>
                </a:effectLst>
              </a:rPr>
              <a:t>“We go overboard for Scouting”</a:t>
            </a:r>
          </a:p>
          <a:p>
            <a:r>
              <a:rPr lang="en-US" sz="6000" dirty="0">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Recognition of Professionals and Special Guests</a:t>
            </a:r>
          </a:p>
          <a:p>
            <a:r>
              <a:rPr lang="en-US" sz="4400" i="1" dirty="0"/>
              <a:t>Larry Labbe</a:t>
            </a:r>
          </a:p>
        </p:txBody>
      </p:sp>
    </p:spTree>
    <p:extLst>
      <p:ext uri="{BB962C8B-B14F-4D97-AF65-F5344CB8AC3E}">
        <p14:creationId xmlns:p14="http://schemas.microsoft.com/office/powerpoint/2010/main" val="1628654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FD6C8-13AC-42AC-AD47-CEB89C66E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7769" y="582050"/>
            <a:ext cx="9376461" cy="2103302"/>
          </a:xfrm>
          <a:prstGeom prst="rect">
            <a:avLst/>
          </a:prstGeom>
        </p:spPr>
      </p:pic>
      <p:sp>
        <p:nvSpPr>
          <p:cNvPr id="4" name="Subtitle 3">
            <a:extLst>
              <a:ext uri="{FF2B5EF4-FFF2-40B4-BE49-F238E27FC236}">
                <a16:creationId xmlns:a16="http://schemas.microsoft.com/office/drawing/2014/main" id="{D847663E-8584-432A-A5B4-E7312EFDB774}"/>
              </a:ext>
            </a:extLst>
          </p:cNvPr>
          <p:cNvSpPr>
            <a:spLocks noGrp="1"/>
          </p:cNvSpPr>
          <p:nvPr>
            <p:ph type="subTitle" idx="1"/>
          </p:nvPr>
        </p:nvSpPr>
        <p:spPr>
          <a:xfrm>
            <a:off x="3902529" y="3339966"/>
            <a:ext cx="7574363" cy="2935984"/>
          </a:xfrm>
        </p:spPr>
        <p:txBody>
          <a:bodyPr>
            <a:noAutofit/>
          </a:bodyPr>
          <a:lstStyle/>
          <a:p>
            <a:r>
              <a:rPr lang="en-US" sz="4400" i="1" dirty="0">
                <a:effectLst>
                  <a:outerShdw blurRad="38100" dist="38100" dir="2700000" algn="tl">
                    <a:srgbClr val="000000">
                      <a:alpha val="43137"/>
                    </a:srgbClr>
                  </a:outerShdw>
                </a:effectLst>
              </a:rPr>
              <a:t>“We go overboard for Scouting”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5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panose="020B0502040204020203" pitchFamily="34" charset="0"/>
                <a:ea typeface="Calibri" panose="020F0502020204030204" pitchFamily="34" charset="0"/>
                <a:cs typeface="+mn-cs"/>
              </a:rPr>
              <a:t>Commissioner Recognition</a:t>
            </a:r>
            <a:endParaRPr kumimoji="0" lang="en-US" sz="45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r>
              <a:rPr lang="en-US" sz="4400" i="1" dirty="0"/>
              <a:t>Tom Carden</a:t>
            </a:r>
          </a:p>
          <a:p>
            <a:r>
              <a:rPr lang="en-US" sz="3400" b="1" dirty="0">
                <a:solidFill>
                  <a:srgbClr val="666666"/>
                </a:solidFill>
                <a:latin typeface="Lato" panose="020F0502020204030203" pitchFamily="34" charset="0"/>
              </a:rPr>
              <a:t>District Commissioner</a:t>
            </a:r>
            <a:endParaRPr lang="en-US" sz="3400" i="1" dirty="0"/>
          </a:p>
        </p:txBody>
      </p:sp>
      <p:pic>
        <p:nvPicPr>
          <p:cNvPr id="2" name="Picture 1">
            <a:extLst>
              <a:ext uri="{FF2B5EF4-FFF2-40B4-BE49-F238E27FC236}">
                <a16:creationId xmlns:a16="http://schemas.microsoft.com/office/drawing/2014/main" id="{C4AD7669-65EB-FDC1-73B7-8A166E7195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49" y="2685352"/>
            <a:ext cx="2624380" cy="3657600"/>
          </a:xfrm>
          <a:prstGeom prst="rect">
            <a:avLst/>
          </a:prstGeom>
        </p:spPr>
      </p:pic>
    </p:spTree>
    <p:extLst>
      <p:ext uri="{BB962C8B-B14F-4D97-AF65-F5344CB8AC3E}">
        <p14:creationId xmlns:p14="http://schemas.microsoft.com/office/powerpoint/2010/main" val="3158589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FD6C8-13AC-42AC-AD47-CEB89C66E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769" y="696350"/>
            <a:ext cx="9376461" cy="2103302"/>
          </a:xfrm>
          <a:prstGeom prst="rect">
            <a:avLst/>
          </a:prstGeom>
        </p:spPr>
      </p:pic>
      <p:sp>
        <p:nvSpPr>
          <p:cNvPr id="4" name="Subtitle 3">
            <a:extLst>
              <a:ext uri="{FF2B5EF4-FFF2-40B4-BE49-F238E27FC236}">
                <a16:creationId xmlns:a16="http://schemas.microsoft.com/office/drawing/2014/main" id="{D847663E-8584-432A-A5B4-E7312EFDB774}"/>
              </a:ext>
            </a:extLst>
          </p:cNvPr>
          <p:cNvSpPr>
            <a:spLocks noGrp="1"/>
          </p:cNvSpPr>
          <p:nvPr>
            <p:ph type="subTitle" idx="1"/>
          </p:nvPr>
        </p:nvSpPr>
        <p:spPr>
          <a:xfrm>
            <a:off x="3902529" y="2995369"/>
            <a:ext cx="7574363" cy="3569204"/>
          </a:xfrm>
        </p:spPr>
        <p:txBody>
          <a:bodyPr>
            <a:noAutofit/>
          </a:bodyPr>
          <a:lstStyle/>
          <a:p>
            <a:r>
              <a:rPr lang="en-US" sz="4400" i="1" dirty="0">
                <a:effectLst>
                  <a:outerShdw blurRad="38100" dist="38100" dir="2700000" algn="tl">
                    <a:srgbClr val="000000">
                      <a:alpha val="43137"/>
                    </a:srgbClr>
                  </a:outerShdw>
                </a:effectLst>
              </a:rPr>
              <a:t>“We go overboard for Scouting”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panose="020B0502040204020203" pitchFamily="34" charset="0"/>
                <a:ea typeface="Calibri" panose="020F0502020204030204" pitchFamily="34" charset="0"/>
                <a:cs typeface="+mn-cs"/>
              </a:rPr>
              <a:t>State of the Council</a:t>
            </a:r>
            <a:endParaRPr kumimoji="0" lang="en-US" sz="60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r>
              <a:rPr lang="en-US" sz="4400" i="1" dirty="0"/>
              <a:t>Jason Volz</a:t>
            </a:r>
          </a:p>
          <a:p>
            <a:r>
              <a:rPr lang="en-US" sz="3400" b="1" dirty="0">
                <a:solidFill>
                  <a:srgbClr val="666666"/>
                </a:solidFill>
                <a:latin typeface="Lato" panose="020F0502020204030203" pitchFamily="34" charset="0"/>
              </a:rPr>
              <a:t>Atlanta Area Council</a:t>
            </a:r>
            <a:endParaRPr lang="en-US" sz="3400" b="1" i="0" dirty="0">
              <a:solidFill>
                <a:srgbClr val="666666"/>
              </a:solidFill>
              <a:effectLst/>
              <a:latin typeface="Lato" panose="020F0502020204030203" pitchFamily="34" charset="0"/>
            </a:endParaRPr>
          </a:p>
          <a:p>
            <a:r>
              <a:rPr lang="en-US" sz="3400" b="1" i="0" dirty="0">
                <a:solidFill>
                  <a:srgbClr val="666666"/>
                </a:solidFill>
                <a:effectLst/>
                <a:latin typeface="Lato" panose="020F0502020204030203" pitchFamily="34" charset="0"/>
              </a:rPr>
              <a:t>Chief Operating Officer</a:t>
            </a:r>
          </a:p>
        </p:txBody>
      </p:sp>
      <p:pic>
        <p:nvPicPr>
          <p:cNvPr id="2" name="Picture 1">
            <a:extLst>
              <a:ext uri="{FF2B5EF4-FFF2-40B4-BE49-F238E27FC236}">
                <a16:creationId xmlns:a16="http://schemas.microsoft.com/office/drawing/2014/main" id="{7053B8BB-3922-AF90-7DCF-AE39F6E7BDE3}"/>
              </a:ext>
            </a:extLst>
          </p:cNvPr>
          <p:cNvPicPr>
            <a:picLocks noChangeAspect="1"/>
          </p:cNvPicPr>
          <p:nvPr/>
        </p:nvPicPr>
        <p:blipFill>
          <a:blip r:embed="rId4"/>
          <a:stretch>
            <a:fillRect/>
          </a:stretch>
        </p:blipFill>
        <p:spPr>
          <a:xfrm>
            <a:off x="715108" y="3120335"/>
            <a:ext cx="3319272" cy="3319272"/>
          </a:xfrm>
          <a:prstGeom prst="rect">
            <a:avLst/>
          </a:prstGeom>
        </p:spPr>
      </p:pic>
    </p:spTree>
    <p:extLst>
      <p:ext uri="{BB962C8B-B14F-4D97-AF65-F5344CB8AC3E}">
        <p14:creationId xmlns:p14="http://schemas.microsoft.com/office/powerpoint/2010/main" val="4126170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FD6C8-13AC-42AC-AD47-CEB89C66E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1539" y="1122363"/>
            <a:ext cx="9376461" cy="2103302"/>
          </a:xfrm>
          <a:prstGeom prst="rect">
            <a:avLst/>
          </a:prstGeom>
        </p:spPr>
      </p:pic>
      <p:sp>
        <p:nvSpPr>
          <p:cNvPr id="4" name="Subtitle 3">
            <a:extLst>
              <a:ext uri="{FF2B5EF4-FFF2-40B4-BE49-F238E27FC236}">
                <a16:creationId xmlns:a16="http://schemas.microsoft.com/office/drawing/2014/main" id="{D847663E-8584-432A-A5B4-E7312EFDB774}"/>
              </a:ext>
            </a:extLst>
          </p:cNvPr>
          <p:cNvSpPr>
            <a:spLocks noGrp="1"/>
          </p:cNvSpPr>
          <p:nvPr>
            <p:ph type="subTitle" idx="1"/>
          </p:nvPr>
        </p:nvSpPr>
        <p:spPr>
          <a:xfrm>
            <a:off x="1524000" y="3429000"/>
            <a:ext cx="9144000" cy="3042138"/>
          </a:xfrm>
        </p:spPr>
        <p:txBody>
          <a:bodyPr>
            <a:normAutofit fontScale="92500"/>
          </a:bodyPr>
          <a:lstStyle/>
          <a:p>
            <a:r>
              <a:rPr lang="en-US" sz="4800" dirty="0"/>
              <a:t>Annual Banquet</a:t>
            </a:r>
          </a:p>
          <a:p>
            <a:r>
              <a:rPr lang="en-US" sz="5800" i="1" dirty="0">
                <a:effectLst>
                  <a:outerShdw blurRad="38100" dist="38100" dir="2700000" algn="tl">
                    <a:srgbClr val="000000">
                      <a:alpha val="43137"/>
                    </a:srgbClr>
                  </a:outerShdw>
                </a:effectLst>
              </a:rPr>
              <a:t>“We go overboard for Scouting”</a:t>
            </a:r>
          </a:p>
          <a:p>
            <a:r>
              <a:rPr lang="en-US" sz="3800" dirty="0">
                <a:effectLst>
                  <a:outerShdw blurRad="38100" dist="38100" dir="2700000" algn="tl">
                    <a:srgbClr val="000000">
                      <a:alpha val="43137"/>
                    </a:srgbClr>
                  </a:outerShdw>
                </a:effectLst>
              </a:rPr>
              <a:t>February 2, 2024</a:t>
            </a:r>
          </a:p>
          <a:p>
            <a:r>
              <a:rPr lang="en-US" sz="3800" dirty="0">
                <a:effectLst>
                  <a:outerShdw blurRad="38100" dist="38100" dir="2700000" algn="tl">
                    <a:srgbClr val="000000">
                      <a:alpha val="43137"/>
                    </a:srgbClr>
                  </a:outerShdw>
                </a:effectLst>
              </a:rPr>
              <a:t>Holy Family Catholic Church</a:t>
            </a:r>
          </a:p>
        </p:txBody>
      </p:sp>
    </p:spTree>
    <p:extLst>
      <p:ext uri="{BB962C8B-B14F-4D97-AF65-F5344CB8AC3E}">
        <p14:creationId xmlns:p14="http://schemas.microsoft.com/office/powerpoint/2010/main" val="2545270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FD6C8-13AC-42AC-AD47-CEB89C66E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7769" y="681491"/>
            <a:ext cx="9376461" cy="2103302"/>
          </a:xfrm>
          <a:prstGeom prst="rect">
            <a:avLst/>
          </a:prstGeom>
        </p:spPr>
      </p:pic>
      <p:sp>
        <p:nvSpPr>
          <p:cNvPr id="4" name="Subtitle 3">
            <a:extLst>
              <a:ext uri="{FF2B5EF4-FFF2-40B4-BE49-F238E27FC236}">
                <a16:creationId xmlns:a16="http://schemas.microsoft.com/office/drawing/2014/main" id="{D847663E-8584-432A-A5B4-E7312EFDB774}"/>
              </a:ext>
            </a:extLst>
          </p:cNvPr>
          <p:cNvSpPr>
            <a:spLocks noGrp="1"/>
          </p:cNvSpPr>
          <p:nvPr>
            <p:ph type="subTitle" idx="1"/>
          </p:nvPr>
        </p:nvSpPr>
        <p:spPr>
          <a:xfrm>
            <a:off x="3902529" y="3429000"/>
            <a:ext cx="7574363" cy="2935984"/>
          </a:xfrm>
        </p:spPr>
        <p:txBody>
          <a:bodyPr>
            <a:noAutofit/>
          </a:bodyPr>
          <a:lstStyle/>
          <a:p>
            <a:r>
              <a:rPr lang="en-US" sz="4400" i="1" dirty="0">
                <a:effectLst>
                  <a:outerShdw blurRad="38100" dist="38100" dir="2700000" algn="tl">
                    <a:srgbClr val="000000">
                      <a:alpha val="43137"/>
                    </a:srgbClr>
                  </a:outerShdw>
                </a:effectLst>
              </a:rPr>
              <a:t>“We go overboard for Scouting”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panose="020B0502040204020203" pitchFamily="34" charset="0"/>
                <a:ea typeface="Calibri" panose="020F0502020204030204" pitchFamily="34" charset="0"/>
                <a:cs typeface="+mn-cs"/>
              </a:rPr>
              <a:t>State of the </a:t>
            </a:r>
            <a:r>
              <a:rPr lang="en-US" sz="6000" dirty="0">
                <a:solidFill>
                  <a:prstClr val="black"/>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District</a:t>
            </a:r>
            <a:endParaRPr kumimoji="0" lang="en-US" sz="60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r>
              <a:rPr lang="en-US" sz="4400" i="1" dirty="0"/>
              <a:t>Lee Miller</a:t>
            </a:r>
          </a:p>
          <a:p>
            <a:r>
              <a:rPr lang="en-US" sz="3400" b="1" i="0" dirty="0">
                <a:solidFill>
                  <a:srgbClr val="666666"/>
                </a:solidFill>
                <a:effectLst/>
                <a:latin typeface="Lato" panose="020F0502020204030203" pitchFamily="34" charset="0"/>
              </a:rPr>
              <a:t>Foothills District Chair</a:t>
            </a:r>
            <a:endParaRPr lang="en-US" sz="3400" i="1" dirty="0"/>
          </a:p>
        </p:txBody>
      </p:sp>
      <p:pic>
        <p:nvPicPr>
          <p:cNvPr id="2" name="Picture 1">
            <a:extLst>
              <a:ext uri="{FF2B5EF4-FFF2-40B4-BE49-F238E27FC236}">
                <a16:creationId xmlns:a16="http://schemas.microsoft.com/office/drawing/2014/main" id="{C2B1A741-3C8A-3E45-028F-54A31D20F0E5}"/>
              </a:ext>
            </a:extLst>
          </p:cNvPr>
          <p:cNvPicPr>
            <a:picLocks noChangeAspect="1"/>
          </p:cNvPicPr>
          <p:nvPr/>
        </p:nvPicPr>
        <p:blipFill>
          <a:blip r:embed="rId3"/>
          <a:stretch>
            <a:fillRect/>
          </a:stretch>
        </p:blipFill>
        <p:spPr>
          <a:xfrm>
            <a:off x="1144544" y="3606999"/>
            <a:ext cx="2757985" cy="2757985"/>
          </a:xfrm>
          <a:prstGeom prst="rect">
            <a:avLst/>
          </a:prstGeom>
        </p:spPr>
      </p:pic>
    </p:spTree>
    <p:extLst>
      <p:ext uri="{BB962C8B-B14F-4D97-AF65-F5344CB8AC3E}">
        <p14:creationId xmlns:p14="http://schemas.microsoft.com/office/powerpoint/2010/main" val="2878391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4A9F-3236-4BFF-8208-1C538DBDABF5}"/>
              </a:ext>
            </a:extLst>
          </p:cNvPr>
          <p:cNvSpPr>
            <a:spLocks noGrp="1"/>
          </p:cNvSpPr>
          <p:nvPr>
            <p:ph type="title"/>
          </p:nvPr>
        </p:nvSpPr>
        <p:spPr>
          <a:xfrm>
            <a:off x="453406" y="711200"/>
            <a:ext cx="2946027" cy="1640114"/>
          </a:xfrm>
        </p:spPr>
        <p:txBody>
          <a:bodyPr>
            <a:normAutofit/>
          </a:bodyPr>
          <a:lstStyle/>
          <a:p>
            <a:pPr algn="ctr"/>
            <a:r>
              <a:rPr lang="en-US" sz="4800" i="1" dirty="0"/>
              <a:t>2023</a:t>
            </a:r>
            <a:br>
              <a:rPr lang="en-US" sz="4800" i="1" dirty="0"/>
            </a:br>
            <a:r>
              <a:rPr lang="en-US" sz="4800" dirty="0">
                <a:effectLst>
                  <a:outerShdw blurRad="38100" dist="38100" dir="2700000" algn="tl">
                    <a:srgbClr val="000000">
                      <a:alpha val="43137"/>
                    </a:srgbClr>
                  </a:outerShdw>
                </a:effectLst>
              </a:rPr>
              <a:t>Recipients</a:t>
            </a:r>
            <a:endParaRPr lang="en-US" sz="4800"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C10017F2-0A52-3739-CEAA-8F6D31D80A6F}"/>
              </a:ext>
            </a:extLst>
          </p:cNvPr>
          <p:cNvPicPr>
            <a:picLocks noChangeAspect="1"/>
          </p:cNvPicPr>
          <p:nvPr/>
        </p:nvPicPr>
        <p:blipFill>
          <a:blip r:embed="rId2"/>
          <a:stretch>
            <a:fillRect/>
          </a:stretch>
        </p:blipFill>
        <p:spPr>
          <a:xfrm>
            <a:off x="890941" y="2480576"/>
            <a:ext cx="2508492" cy="3520440"/>
          </a:xfrm>
          <a:prstGeom prst="rect">
            <a:avLst/>
          </a:prstGeom>
        </p:spPr>
      </p:pic>
      <p:graphicFrame>
        <p:nvGraphicFramePr>
          <p:cNvPr id="6" name="Table 7">
            <a:extLst>
              <a:ext uri="{FF2B5EF4-FFF2-40B4-BE49-F238E27FC236}">
                <a16:creationId xmlns:a16="http://schemas.microsoft.com/office/drawing/2014/main" id="{2372FC7E-4E96-84C4-7285-AA9094CF3C61}"/>
              </a:ext>
            </a:extLst>
          </p:cNvPr>
          <p:cNvGraphicFramePr>
            <a:graphicFrameLocks noGrp="1"/>
          </p:cNvGraphicFramePr>
          <p:nvPr>
            <p:extLst>
              <p:ext uri="{D42A27DB-BD31-4B8C-83A1-F6EECF244321}">
                <p14:modId xmlns:p14="http://schemas.microsoft.com/office/powerpoint/2010/main" val="839822107"/>
              </p:ext>
            </p:extLst>
          </p:nvPr>
        </p:nvGraphicFramePr>
        <p:xfrm>
          <a:off x="3712192" y="547994"/>
          <a:ext cx="7806519" cy="5762012"/>
        </p:xfrm>
        <a:graphic>
          <a:graphicData uri="http://schemas.openxmlformats.org/drawingml/2006/table">
            <a:tbl>
              <a:tblPr firstRow="1" bandRow="1">
                <a:tableStyleId>{21E4AEA4-8DFA-4A89-87EB-49C32662AFE0}</a:tableStyleId>
              </a:tblPr>
              <a:tblGrid>
                <a:gridCol w="2256414">
                  <a:extLst>
                    <a:ext uri="{9D8B030D-6E8A-4147-A177-3AD203B41FA5}">
                      <a16:colId xmlns:a16="http://schemas.microsoft.com/office/drawing/2014/main" val="3534308113"/>
                    </a:ext>
                  </a:extLst>
                </a:gridCol>
                <a:gridCol w="825026">
                  <a:extLst>
                    <a:ext uri="{9D8B030D-6E8A-4147-A177-3AD203B41FA5}">
                      <a16:colId xmlns:a16="http://schemas.microsoft.com/office/drawing/2014/main" val="1464488838"/>
                    </a:ext>
                  </a:extLst>
                </a:gridCol>
                <a:gridCol w="900075">
                  <a:extLst>
                    <a:ext uri="{9D8B030D-6E8A-4147-A177-3AD203B41FA5}">
                      <a16:colId xmlns:a16="http://schemas.microsoft.com/office/drawing/2014/main" val="2586896058"/>
                    </a:ext>
                  </a:extLst>
                </a:gridCol>
                <a:gridCol w="2095035">
                  <a:extLst>
                    <a:ext uri="{9D8B030D-6E8A-4147-A177-3AD203B41FA5}">
                      <a16:colId xmlns:a16="http://schemas.microsoft.com/office/drawing/2014/main" val="1834946780"/>
                    </a:ext>
                  </a:extLst>
                </a:gridCol>
                <a:gridCol w="896639">
                  <a:extLst>
                    <a:ext uri="{9D8B030D-6E8A-4147-A177-3AD203B41FA5}">
                      <a16:colId xmlns:a16="http://schemas.microsoft.com/office/drawing/2014/main" val="2603564911"/>
                    </a:ext>
                  </a:extLst>
                </a:gridCol>
                <a:gridCol w="833330">
                  <a:extLst>
                    <a:ext uri="{9D8B030D-6E8A-4147-A177-3AD203B41FA5}">
                      <a16:colId xmlns:a16="http://schemas.microsoft.com/office/drawing/2014/main" val="3141532021"/>
                    </a:ext>
                  </a:extLst>
                </a:gridCol>
              </a:tblGrid>
              <a:tr h="678816">
                <a:tc>
                  <a:txBody>
                    <a:bodyPr/>
                    <a:lstStyle/>
                    <a:p>
                      <a:pPr algn="ctr"/>
                      <a:r>
                        <a:rPr lang="en-US" sz="2400" dirty="0"/>
                        <a:t>Name</a:t>
                      </a:r>
                    </a:p>
                  </a:txBody>
                  <a:tcPr anchor="ctr"/>
                </a:tc>
                <a:tc>
                  <a:txBody>
                    <a:bodyPr/>
                    <a:lstStyle/>
                    <a:p>
                      <a:pPr algn="ctr"/>
                      <a:r>
                        <a:rPr lang="en-US" sz="2400" dirty="0"/>
                        <a:t>Type</a:t>
                      </a:r>
                    </a:p>
                  </a:txBody>
                  <a:tcPr anchor="ctr"/>
                </a:tc>
                <a:tc>
                  <a:txBody>
                    <a:bodyPr/>
                    <a:lstStyle/>
                    <a:p>
                      <a:pPr algn="ctr"/>
                      <a:r>
                        <a:rPr lang="en-US" sz="2400" dirty="0"/>
                        <a:t>Unit</a:t>
                      </a:r>
                    </a:p>
                  </a:txBody>
                  <a:tcPr anchor="ctr"/>
                </a:tc>
                <a:tc>
                  <a:txBody>
                    <a:bodyPr/>
                    <a:lstStyle/>
                    <a:p>
                      <a:pPr algn="ctr"/>
                      <a:r>
                        <a:rPr lang="en-US" sz="2400" dirty="0"/>
                        <a:t>Name</a:t>
                      </a:r>
                    </a:p>
                  </a:txBody>
                  <a:tcPr anchor="ctr"/>
                </a:tc>
                <a:tc>
                  <a:txBody>
                    <a:bodyPr/>
                    <a:lstStyle/>
                    <a:p>
                      <a:pPr algn="ctr"/>
                      <a:r>
                        <a:rPr lang="en-US" sz="2400" dirty="0"/>
                        <a:t>Type</a:t>
                      </a:r>
                    </a:p>
                  </a:txBody>
                  <a:tcPr anchor="ctr"/>
                </a:tc>
                <a:tc>
                  <a:txBody>
                    <a:bodyPr/>
                    <a:lstStyle/>
                    <a:p>
                      <a:pPr algn="ctr"/>
                      <a:r>
                        <a:rPr lang="en-US" sz="2400" dirty="0"/>
                        <a:t>Unit</a:t>
                      </a:r>
                    </a:p>
                  </a:txBody>
                  <a:tcPr anchor="ctr"/>
                </a:tc>
                <a:extLst>
                  <a:ext uri="{0D108BD9-81ED-4DB2-BD59-A6C34878D82A}">
                    <a16:rowId xmlns:a16="http://schemas.microsoft.com/office/drawing/2014/main" val="3133782561"/>
                  </a:ext>
                </a:extLst>
              </a:tr>
              <a:tr h="570925">
                <a:tc>
                  <a:txBody>
                    <a:bodyPr/>
                    <a:lstStyle/>
                    <a:p>
                      <a:pPr algn="ctr" fontAlgn="b"/>
                      <a:r>
                        <a:rPr lang="en-US" sz="1800" b="0" u="none" strike="noStrike" dirty="0">
                          <a:solidFill>
                            <a:srgbClr val="000000"/>
                          </a:solidFill>
                          <a:effectLst/>
                        </a:rPr>
                        <a:t>Lewis Hays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District</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Mark Roberts</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Pack</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744</a:t>
                      </a:r>
                    </a:p>
                  </a:txBody>
                  <a:tcPr marL="9525" marR="9525" marT="9525" marB="0" anchor="ctr"/>
                </a:tc>
                <a:extLst>
                  <a:ext uri="{0D108BD9-81ED-4DB2-BD59-A6C34878D82A}">
                    <a16:rowId xmlns:a16="http://schemas.microsoft.com/office/drawing/2014/main" val="4077878751"/>
                  </a:ext>
                </a:extLst>
              </a:tr>
              <a:tr h="540386">
                <a:tc>
                  <a:txBody>
                    <a:bodyPr/>
                    <a:lstStyle/>
                    <a:p>
                      <a:pPr algn="ctr" fontAlgn="b"/>
                      <a:r>
                        <a:rPr lang="en-US" sz="1800" b="0" u="none" strike="noStrike" dirty="0">
                          <a:solidFill>
                            <a:srgbClr val="000000"/>
                          </a:solidFill>
                          <a:effectLst/>
                        </a:rPr>
                        <a:t>Tami Crutchfield</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Pack</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75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Tyler </a:t>
                      </a:r>
                      <a:r>
                        <a:rPr lang="en-US" sz="1800" b="0" u="none" strike="noStrike" dirty="0" err="1">
                          <a:solidFill>
                            <a:srgbClr val="000000"/>
                          </a:solidFill>
                          <a:effectLst/>
                        </a:rPr>
                        <a:t>Misel</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Pack</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797</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7714354"/>
                  </a:ext>
                </a:extLst>
              </a:tr>
              <a:tr h="550964">
                <a:tc>
                  <a:txBody>
                    <a:bodyPr/>
                    <a:lstStyle/>
                    <a:p>
                      <a:pPr algn="ctr" fontAlgn="b"/>
                      <a:r>
                        <a:rPr lang="en-US" sz="1800" b="0" u="none" strike="noStrike">
                          <a:solidFill>
                            <a:srgbClr val="000000"/>
                          </a:solidFill>
                          <a:effectLst/>
                        </a:rPr>
                        <a:t>Stephanie Daigle</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a:solidFill>
                            <a:srgbClr val="000000"/>
                          </a:solidFill>
                          <a:effectLst/>
                        </a:rPr>
                        <a:t>Pack</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a:solidFill>
                            <a:srgbClr val="000000"/>
                          </a:solidFill>
                          <a:effectLst/>
                        </a:rPr>
                        <a:t>277</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Jenna Knight</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Pack</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797</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36329750"/>
                  </a:ext>
                </a:extLst>
              </a:tr>
              <a:tr h="478815">
                <a:tc>
                  <a:txBody>
                    <a:bodyPr/>
                    <a:lstStyle/>
                    <a:p>
                      <a:pPr algn="ctr" fontAlgn="b"/>
                      <a:r>
                        <a:rPr lang="en-US" sz="1800" b="0" u="none" strike="noStrike">
                          <a:solidFill>
                            <a:srgbClr val="000000"/>
                          </a:solidFill>
                          <a:effectLst/>
                        </a:rPr>
                        <a:t>Victoria Freeman</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a:solidFill>
                            <a:srgbClr val="000000"/>
                          </a:solidFill>
                          <a:effectLst/>
                        </a:rPr>
                        <a:t>Pack</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277</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Katie </a:t>
                      </a:r>
                      <a:r>
                        <a:rPr lang="en-US" sz="1800" b="0" u="none" strike="noStrike" dirty="0" err="1">
                          <a:solidFill>
                            <a:srgbClr val="000000"/>
                          </a:solidFill>
                          <a:effectLst/>
                        </a:rPr>
                        <a:t>Lejman</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Pack</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797</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83248990"/>
                  </a:ext>
                </a:extLst>
              </a:tr>
              <a:tr h="550964">
                <a:tc>
                  <a:txBody>
                    <a:bodyPr/>
                    <a:lstStyle/>
                    <a:p>
                      <a:pPr algn="ctr" fontAlgn="b"/>
                      <a:r>
                        <a:rPr lang="en-US" sz="1800" b="0" u="none" strike="noStrike">
                          <a:solidFill>
                            <a:srgbClr val="000000"/>
                          </a:solidFill>
                          <a:effectLst/>
                        </a:rPr>
                        <a:t>Shaniah Alishio</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a:solidFill>
                            <a:srgbClr val="000000"/>
                          </a:solidFill>
                          <a:effectLst/>
                        </a:rPr>
                        <a:t>Pack</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277</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Matt </a:t>
                      </a:r>
                      <a:r>
                        <a:rPr lang="en-US" sz="1800" b="0" u="none" strike="noStrike" dirty="0" err="1">
                          <a:solidFill>
                            <a:srgbClr val="000000"/>
                          </a:solidFill>
                          <a:effectLst/>
                        </a:rPr>
                        <a:t>Glazebrook</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a:solidFill>
                            <a:srgbClr val="000000"/>
                          </a:solidFill>
                          <a:effectLst/>
                        </a:rPr>
                        <a:t>Pack</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815</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67973842"/>
                  </a:ext>
                </a:extLst>
              </a:tr>
              <a:tr h="475882">
                <a:tc>
                  <a:txBody>
                    <a:bodyPr/>
                    <a:lstStyle/>
                    <a:p>
                      <a:pPr algn="ctr" fontAlgn="b"/>
                      <a:r>
                        <a:rPr lang="en-US" sz="1800" b="0" u="none" strike="noStrike">
                          <a:solidFill>
                            <a:srgbClr val="000000"/>
                          </a:solidFill>
                          <a:effectLst/>
                        </a:rPr>
                        <a:t>Cassandra Price</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a:solidFill>
                            <a:srgbClr val="000000"/>
                          </a:solidFill>
                          <a:effectLst/>
                        </a:rPr>
                        <a:t>Pack</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a:solidFill>
                            <a:srgbClr val="000000"/>
                          </a:solidFill>
                          <a:effectLst/>
                        </a:rPr>
                        <a:t>277</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Jonathan Jeffries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a:solidFill>
                            <a:srgbClr val="000000"/>
                          </a:solidFill>
                          <a:effectLst/>
                        </a:rPr>
                        <a:t>Pack</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815</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77021843"/>
                  </a:ext>
                </a:extLst>
              </a:tr>
              <a:tr h="478815">
                <a:tc>
                  <a:txBody>
                    <a:bodyPr/>
                    <a:lstStyle/>
                    <a:p>
                      <a:pPr algn="ctr" fontAlgn="b"/>
                      <a:r>
                        <a:rPr lang="en-US" sz="1800" b="0" i="0" u="none" strike="noStrike" dirty="0">
                          <a:solidFill>
                            <a:srgbClr val="000000"/>
                          </a:solidFill>
                          <a:effectLst/>
                          <a:latin typeface="Calibri" panose="020F0502020204030204" pitchFamily="34" charset="0"/>
                        </a:rPr>
                        <a:t>Chaka Wilson</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Pack</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312</a:t>
                      </a:r>
                    </a:p>
                  </a:txBody>
                  <a:tcPr marL="9525" marR="9525" marT="9525" marB="0" anchor="ctr"/>
                </a:tc>
                <a:tc>
                  <a:txBody>
                    <a:bodyPr/>
                    <a:lstStyle/>
                    <a:p>
                      <a:pPr algn="ctr" fontAlgn="b"/>
                      <a:r>
                        <a:rPr lang="en-US" sz="1800" b="0" u="none" strike="noStrike" dirty="0">
                          <a:solidFill>
                            <a:srgbClr val="000000"/>
                          </a:solidFill>
                          <a:effectLst/>
                        </a:rPr>
                        <a:t>Rosie Jeffries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a:solidFill>
                            <a:srgbClr val="000000"/>
                          </a:solidFill>
                          <a:effectLst/>
                        </a:rPr>
                        <a:t>Pack</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815</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13168916"/>
                  </a:ext>
                </a:extLst>
              </a:tr>
              <a:tr h="478815">
                <a:tc>
                  <a:txBody>
                    <a:bodyPr/>
                    <a:lstStyle/>
                    <a:p>
                      <a:pPr algn="ctr" fontAlgn="b"/>
                      <a:r>
                        <a:rPr lang="en-US" sz="1800" b="0" u="none" strike="noStrike" dirty="0">
                          <a:solidFill>
                            <a:srgbClr val="000000"/>
                          </a:solidFill>
                          <a:effectLst/>
                        </a:rPr>
                        <a:t>Kimberly </a:t>
                      </a:r>
                      <a:r>
                        <a:rPr lang="en-US" sz="1800" b="0" u="none" strike="noStrike" dirty="0" err="1">
                          <a:solidFill>
                            <a:srgbClr val="000000"/>
                          </a:solidFill>
                          <a:effectLst/>
                        </a:rPr>
                        <a:t>Steegman</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a:solidFill>
                            <a:srgbClr val="000000"/>
                          </a:solidFill>
                          <a:effectLst/>
                        </a:rPr>
                        <a:t>Pack</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a:solidFill>
                            <a:srgbClr val="000000"/>
                          </a:solidFill>
                          <a:effectLst/>
                        </a:rPr>
                        <a:t>700</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Chris Powers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Pack</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815</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73967918"/>
                  </a:ext>
                </a:extLst>
              </a:tr>
              <a:tr h="478815">
                <a:tc>
                  <a:txBody>
                    <a:bodyPr/>
                    <a:lstStyle/>
                    <a:p>
                      <a:pPr algn="ctr" fontAlgn="b"/>
                      <a:r>
                        <a:rPr lang="en-US" sz="1800" b="0" i="0" u="none" strike="noStrike" dirty="0">
                          <a:solidFill>
                            <a:srgbClr val="000000"/>
                          </a:solidFill>
                          <a:effectLst/>
                          <a:latin typeface="Calibri" panose="020F0502020204030204" pitchFamily="34" charset="0"/>
                        </a:rPr>
                        <a:t>Phillip Korn</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Pack</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744</a:t>
                      </a:r>
                    </a:p>
                  </a:txBody>
                  <a:tcPr marL="9525" marR="9525" marT="9525" marB="0" anchor="ctr"/>
                </a:tc>
                <a:tc>
                  <a:txBody>
                    <a:bodyPr/>
                    <a:lstStyle/>
                    <a:p>
                      <a:pPr algn="ctr" fontAlgn="b"/>
                      <a:r>
                        <a:rPr lang="en-US" sz="1800" b="0" u="none" strike="noStrike" dirty="0">
                          <a:solidFill>
                            <a:srgbClr val="000000"/>
                          </a:solidFill>
                          <a:effectLst/>
                        </a:rPr>
                        <a:t>Peter Hicks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Pack</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u="none" strike="noStrike" dirty="0">
                          <a:solidFill>
                            <a:srgbClr val="000000"/>
                          </a:solidFill>
                          <a:effectLst/>
                        </a:rPr>
                        <a:t>1217</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40900144"/>
                  </a:ext>
                </a:extLst>
              </a:tr>
              <a:tr h="478815">
                <a:tc>
                  <a:txBody>
                    <a:bodyPr/>
                    <a:lstStyle/>
                    <a:p>
                      <a:pPr algn="ctr" fontAlgn="b"/>
                      <a:r>
                        <a:rPr lang="en-US" sz="1800" b="0" i="0" u="none" strike="noStrike" dirty="0">
                          <a:solidFill>
                            <a:srgbClr val="000000"/>
                          </a:solidFill>
                          <a:effectLst/>
                          <a:latin typeface="Calibri" panose="020F0502020204030204" pitchFamily="34" charset="0"/>
                        </a:rPr>
                        <a:t>James Stovall</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Pack</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744</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02090943"/>
                  </a:ext>
                </a:extLst>
              </a:tr>
            </a:tbl>
          </a:graphicData>
        </a:graphic>
      </p:graphicFrame>
    </p:spTree>
    <p:extLst>
      <p:ext uri="{BB962C8B-B14F-4D97-AF65-F5344CB8AC3E}">
        <p14:creationId xmlns:p14="http://schemas.microsoft.com/office/powerpoint/2010/main" val="3367509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4A9F-3236-4BFF-8208-1C538DBDABF5}"/>
              </a:ext>
            </a:extLst>
          </p:cNvPr>
          <p:cNvSpPr>
            <a:spLocks noGrp="1"/>
          </p:cNvSpPr>
          <p:nvPr>
            <p:ph type="title"/>
          </p:nvPr>
        </p:nvSpPr>
        <p:spPr>
          <a:xfrm>
            <a:off x="453406" y="711200"/>
            <a:ext cx="2946027" cy="1640114"/>
          </a:xfrm>
        </p:spPr>
        <p:txBody>
          <a:bodyPr>
            <a:normAutofit/>
          </a:bodyPr>
          <a:lstStyle/>
          <a:p>
            <a:pPr algn="ctr"/>
            <a:r>
              <a:rPr lang="en-US" sz="4800" i="1" dirty="0"/>
              <a:t>2023</a:t>
            </a:r>
            <a:br>
              <a:rPr lang="en-US" sz="4800" i="1" dirty="0"/>
            </a:br>
            <a:r>
              <a:rPr lang="en-US" sz="4800" dirty="0">
                <a:effectLst>
                  <a:outerShdw blurRad="38100" dist="38100" dir="2700000" algn="tl">
                    <a:srgbClr val="000000">
                      <a:alpha val="43137"/>
                    </a:srgbClr>
                  </a:outerShdw>
                </a:effectLst>
              </a:rPr>
              <a:t>Recipients</a:t>
            </a:r>
            <a:endParaRPr lang="en-US" sz="4800"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C10017F2-0A52-3739-CEAA-8F6D31D80A6F}"/>
              </a:ext>
            </a:extLst>
          </p:cNvPr>
          <p:cNvPicPr>
            <a:picLocks noChangeAspect="1"/>
          </p:cNvPicPr>
          <p:nvPr/>
        </p:nvPicPr>
        <p:blipFill>
          <a:blip r:embed="rId2"/>
          <a:stretch>
            <a:fillRect/>
          </a:stretch>
        </p:blipFill>
        <p:spPr>
          <a:xfrm>
            <a:off x="890941" y="2480576"/>
            <a:ext cx="2508492" cy="3520440"/>
          </a:xfrm>
          <a:prstGeom prst="rect">
            <a:avLst/>
          </a:prstGeom>
        </p:spPr>
      </p:pic>
      <p:graphicFrame>
        <p:nvGraphicFramePr>
          <p:cNvPr id="6" name="Table 7">
            <a:extLst>
              <a:ext uri="{FF2B5EF4-FFF2-40B4-BE49-F238E27FC236}">
                <a16:creationId xmlns:a16="http://schemas.microsoft.com/office/drawing/2014/main" id="{2372FC7E-4E96-84C4-7285-AA9094CF3C61}"/>
              </a:ext>
            </a:extLst>
          </p:cNvPr>
          <p:cNvGraphicFramePr>
            <a:graphicFrameLocks noGrp="1"/>
          </p:cNvGraphicFramePr>
          <p:nvPr>
            <p:extLst>
              <p:ext uri="{D42A27DB-BD31-4B8C-83A1-F6EECF244321}">
                <p14:modId xmlns:p14="http://schemas.microsoft.com/office/powerpoint/2010/main" val="3571079757"/>
              </p:ext>
            </p:extLst>
          </p:nvPr>
        </p:nvGraphicFramePr>
        <p:xfrm>
          <a:off x="3766783" y="455604"/>
          <a:ext cx="7806519" cy="5946792"/>
        </p:xfrm>
        <a:graphic>
          <a:graphicData uri="http://schemas.openxmlformats.org/drawingml/2006/table">
            <a:tbl>
              <a:tblPr firstRow="1" bandRow="1">
                <a:tableStyleId>{21E4AEA4-8DFA-4A89-87EB-49C32662AFE0}</a:tableStyleId>
              </a:tblPr>
              <a:tblGrid>
                <a:gridCol w="2256414">
                  <a:extLst>
                    <a:ext uri="{9D8B030D-6E8A-4147-A177-3AD203B41FA5}">
                      <a16:colId xmlns:a16="http://schemas.microsoft.com/office/drawing/2014/main" val="3534308113"/>
                    </a:ext>
                  </a:extLst>
                </a:gridCol>
                <a:gridCol w="825026">
                  <a:extLst>
                    <a:ext uri="{9D8B030D-6E8A-4147-A177-3AD203B41FA5}">
                      <a16:colId xmlns:a16="http://schemas.microsoft.com/office/drawing/2014/main" val="1464488838"/>
                    </a:ext>
                  </a:extLst>
                </a:gridCol>
                <a:gridCol w="900075">
                  <a:extLst>
                    <a:ext uri="{9D8B030D-6E8A-4147-A177-3AD203B41FA5}">
                      <a16:colId xmlns:a16="http://schemas.microsoft.com/office/drawing/2014/main" val="2586896058"/>
                    </a:ext>
                  </a:extLst>
                </a:gridCol>
                <a:gridCol w="2095035">
                  <a:extLst>
                    <a:ext uri="{9D8B030D-6E8A-4147-A177-3AD203B41FA5}">
                      <a16:colId xmlns:a16="http://schemas.microsoft.com/office/drawing/2014/main" val="1834946780"/>
                    </a:ext>
                  </a:extLst>
                </a:gridCol>
                <a:gridCol w="896639">
                  <a:extLst>
                    <a:ext uri="{9D8B030D-6E8A-4147-A177-3AD203B41FA5}">
                      <a16:colId xmlns:a16="http://schemas.microsoft.com/office/drawing/2014/main" val="2603564911"/>
                    </a:ext>
                  </a:extLst>
                </a:gridCol>
                <a:gridCol w="833330">
                  <a:extLst>
                    <a:ext uri="{9D8B030D-6E8A-4147-A177-3AD203B41FA5}">
                      <a16:colId xmlns:a16="http://schemas.microsoft.com/office/drawing/2014/main" val="3141532021"/>
                    </a:ext>
                  </a:extLst>
                </a:gridCol>
              </a:tblGrid>
              <a:tr h="694259">
                <a:tc>
                  <a:txBody>
                    <a:bodyPr/>
                    <a:lstStyle/>
                    <a:p>
                      <a:pPr algn="ctr"/>
                      <a:r>
                        <a:rPr lang="en-US" sz="2400" dirty="0"/>
                        <a:t>Name</a:t>
                      </a:r>
                    </a:p>
                  </a:txBody>
                  <a:tcPr anchor="ctr"/>
                </a:tc>
                <a:tc>
                  <a:txBody>
                    <a:bodyPr/>
                    <a:lstStyle/>
                    <a:p>
                      <a:pPr algn="ctr"/>
                      <a:r>
                        <a:rPr lang="en-US" sz="2400" dirty="0"/>
                        <a:t>Type</a:t>
                      </a:r>
                    </a:p>
                  </a:txBody>
                  <a:tcPr anchor="ctr"/>
                </a:tc>
                <a:tc>
                  <a:txBody>
                    <a:bodyPr/>
                    <a:lstStyle/>
                    <a:p>
                      <a:pPr algn="ctr"/>
                      <a:r>
                        <a:rPr lang="en-US" sz="2400" dirty="0"/>
                        <a:t>Unit</a:t>
                      </a:r>
                    </a:p>
                  </a:txBody>
                  <a:tcPr anchor="ctr"/>
                </a:tc>
                <a:tc>
                  <a:txBody>
                    <a:bodyPr/>
                    <a:lstStyle/>
                    <a:p>
                      <a:pPr algn="ctr"/>
                      <a:r>
                        <a:rPr lang="en-US" sz="2400" dirty="0"/>
                        <a:t>Name</a:t>
                      </a:r>
                    </a:p>
                  </a:txBody>
                  <a:tcPr anchor="ctr"/>
                </a:tc>
                <a:tc>
                  <a:txBody>
                    <a:bodyPr/>
                    <a:lstStyle/>
                    <a:p>
                      <a:pPr algn="ctr"/>
                      <a:r>
                        <a:rPr lang="en-US" sz="2400" dirty="0"/>
                        <a:t>Type</a:t>
                      </a:r>
                    </a:p>
                  </a:txBody>
                  <a:tcPr anchor="ctr"/>
                </a:tc>
                <a:tc>
                  <a:txBody>
                    <a:bodyPr/>
                    <a:lstStyle/>
                    <a:p>
                      <a:pPr algn="ctr"/>
                      <a:r>
                        <a:rPr lang="en-US" sz="2400" dirty="0"/>
                        <a:t>Unit</a:t>
                      </a:r>
                    </a:p>
                  </a:txBody>
                  <a:tcPr anchor="ctr"/>
                </a:tc>
                <a:extLst>
                  <a:ext uri="{0D108BD9-81ED-4DB2-BD59-A6C34878D82A}">
                    <a16:rowId xmlns:a16="http://schemas.microsoft.com/office/drawing/2014/main" val="3133782561"/>
                  </a:ext>
                </a:extLst>
              </a:tr>
              <a:tr h="632127">
                <a:tc>
                  <a:txBody>
                    <a:bodyPr/>
                    <a:lstStyle/>
                    <a:p>
                      <a:pPr algn="ctr" fontAlgn="b"/>
                      <a:r>
                        <a:rPr lang="en-US" sz="1800" b="0" i="0" u="none" strike="noStrike" dirty="0">
                          <a:solidFill>
                            <a:srgbClr val="000000"/>
                          </a:solidFill>
                          <a:effectLst/>
                          <a:latin typeface="+mn-lt"/>
                        </a:rPr>
                        <a:t>Thomas McGill</a:t>
                      </a:r>
                    </a:p>
                  </a:txBody>
                  <a:tcPr marL="9525" marR="9525" marT="9525" marB="0" anchor="ctr"/>
                </a:tc>
                <a:tc>
                  <a:txBody>
                    <a:bodyPr/>
                    <a:lstStyle/>
                    <a:p>
                      <a:pPr algn="ctr" fontAlgn="b"/>
                      <a:r>
                        <a:rPr lang="en-US" sz="1800" b="0" i="0" u="none" strike="noStrike" dirty="0">
                          <a:solidFill>
                            <a:srgbClr val="000000"/>
                          </a:solidFill>
                          <a:effectLst/>
                          <a:latin typeface="+mn-lt"/>
                        </a:rPr>
                        <a:t>Troop</a:t>
                      </a:r>
                    </a:p>
                  </a:txBody>
                  <a:tcPr marL="9525" marR="9525" marT="9525" marB="0" anchor="ctr"/>
                </a:tc>
                <a:tc>
                  <a:txBody>
                    <a:bodyPr/>
                    <a:lstStyle/>
                    <a:p>
                      <a:pPr algn="ctr" fontAlgn="b"/>
                      <a:r>
                        <a:rPr lang="en-US" sz="1800" b="0" i="0" u="none" strike="noStrike" dirty="0">
                          <a:solidFill>
                            <a:srgbClr val="000000"/>
                          </a:solidFill>
                          <a:effectLst/>
                          <a:latin typeface="+mn-lt"/>
                        </a:rPr>
                        <a:t>144</a:t>
                      </a:r>
                    </a:p>
                  </a:txBody>
                  <a:tcPr marL="9525" marR="9525" marT="9525" marB="0" anchor="ctr"/>
                </a:tc>
                <a:tc>
                  <a:txBody>
                    <a:bodyPr/>
                    <a:lstStyle/>
                    <a:p>
                      <a:pPr algn="ctr" fontAlgn="b"/>
                      <a:r>
                        <a:rPr lang="en-US" sz="1800" b="0" i="0" u="none" strike="noStrike" dirty="0">
                          <a:solidFill>
                            <a:srgbClr val="000000"/>
                          </a:solidFill>
                          <a:effectLst/>
                          <a:latin typeface="+mn-lt"/>
                        </a:rPr>
                        <a:t>Cynthia Roberts</a:t>
                      </a:r>
                    </a:p>
                  </a:txBody>
                  <a:tcPr marL="9525" marR="9525" marT="9525" marB="0" anchor="ctr"/>
                </a:tc>
                <a:tc>
                  <a:txBody>
                    <a:bodyPr/>
                    <a:lstStyle/>
                    <a:p>
                      <a:pPr algn="ctr" fontAlgn="b"/>
                      <a:r>
                        <a:rPr lang="en-US" sz="1800" b="0" i="0" u="none" strike="noStrike" dirty="0">
                          <a:solidFill>
                            <a:srgbClr val="000000"/>
                          </a:solidFill>
                          <a:effectLst/>
                          <a:latin typeface="+mn-lt"/>
                        </a:rPr>
                        <a:t>Troop</a:t>
                      </a:r>
                    </a:p>
                  </a:txBody>
                  <a:tcPr marL="9525" marR="9525" marT="9525" marB="0" anchor="ctr"/>
                </a:tc>
                <a:tc>
                  <a:txBody>
                    <a:bodyPr/>
                    <a:lstStyle/>
                    <a:p>
                      <a:pPr algn="ctr" fontAlgn="b"/>
                      <a:r>
                        <a:rPr lang="en-US" sz="1800" b="0" i="0" u="none" strike="noStrike" dirty="0">
                          <a:solidFill>
                            <a:srgbClr val="000000"/>
                          </a:solidFill>
                          <a:effectLst/>
                          <a:latin typeface="+mn-lt"/>
                        </a:rPr>
                        <a:t>444 (G)</a:t>
                      </a:r>
                    </a:p>
                  </a:txBody>
                  <a:tcPr marL="9525" marR="9525" marT="9525" marB="0" anchor="ctr"/>
                </a:tc>
                <a:extLst>
                  <a:ext uri="{0D108BD9-81ED-4DB2-BD59-A6C34878D82A}">
                    <a16:rowId xmlns:a16="http://schemas.microsoft.com/office/drawing/2014/main" val="4077878751"/>
                  </a:ext>
                </a:extLst>
              </a:tr>
              <a:tr h="557354">
                <a:tc>
                  <a:txBody>
                    <a:bodyPr/>
                    <a:lstStyle/>
                    <a:p>
                      <a:pPr algn="ctr" fontAlgn="b"/>
                      <a:r>
                        <a:rPr lang="en-US" sz="1800" b="0" i="0" u="none" strike="noStrike">
                          <a:solidFill>
                            <a:srgbClr val="000000"/>
                          </a:solidFill>
                          <a:effectLst/>
                          <a:latin typeface="+mn-lt"/>
                        </a:rPr>
                        <a:t>Gil Warren</a:t>
                      </a:r>
                    </a:p>
                  </a:txBody>
                  <a:tcPr marL="9525" marR="9525" marT="9525" marB="0" anchor="ctr"/>
                </a:tc>
                <a:tc>
                  <a:txBody>
                    <a:bodyPr/>
                    <a:lstStyle/>
                    <a:p>
                      <a:pPr algn="ctr" fontAlgn="b"/>
                      <a:r>
                        <a:rPr lang="en-US" sz="1800" b="0" i="0" u="none" strike="noStrike">
                          <a:solidFill>
                            <a:srgbClr val="000000"/>
                          </a:solidFill>
                          <a:effectLst/>
                          <a:latin typeface="+mn-lt"/>
                        </a:rPr>
                        <a:t>Troop</a:t>
                      </a:r>
                    </a:p>
                  </a:txBody>
                  <a:tcPr marL="9525" marR="9525" marT="9525" marB="0" anchor="ctr"/>
                </a:tc>
                <a:tc>
                  <a:txBody>
                    <a:bodyPr/>
                    <a:lstStyle/>
                    <a:p>
                      <a:pPr algn="ctr" fontAlgn="b"/>
                      <a:r>
                        <a:rPr lang="en-US" sz="1800" b="0" i="0" u="none" strike="noStrike" dirty="0">
                          <a:solidFill>
                            <a:srgbClr val="000000"/>
                          </a:solidFill>
                          <a:effectLst/>
                          <a:latin typeface="+mn-lt"/>
                        </a:rPr>
                        <a:t>144</a:t>
                      </a:r>
                    </a:p>
                  </a:txBody>
                  <a:tcPr marL="9525" marR="9525" marT="9525" marB="0" anchor="ctr"/>
                </a:tc>
                <a:tc>
                  <a:txBody>
                    <a:bodyPr/>
                    <a:lstStyle/>
                    <a:p>
                      <a:pPr algn="ctr" fontAlgn="b"/>
                      <a:r>
                        <a:rPr lang="en-US" sz="1800" b="0" i="0" u="none" strike="noStrike" dirty="0">
                          <a:solidFill>
                            <a:srgbClr val="000000"/>
                          </a:solidFill>
                          <a:effectLst/>
                          <a:latin typeface="+mn-lt"/>
                        </a:rPr>
                        <a:t>Murugesan Parthasarathi</a:t>
                      </a:r>
                    </a:p>
                  </a:txBody>
                  <a:tcPr marL="9525" marR="9525" marT="9525" marB="0" anchor="ctr"/>
                </a:tc>
                <a:tc>
                  <a:txBody>
                    <a:bodyPr/>
                    <a:lstStyle/>
                    <a:p>
                      <a:pPr algn="ctr" fontAlgn="b"/>
                      <a:r>
                        <a:rPr lang="en-US" sz="1800" b="0" i="0" u="none" strike="noStrike" dirty="0">
                          <a:solidFill>
                            <a:srgbClr val="000000"/>
                          </a:solidFill>
                          <a:effectLst/>
                          <a:latin typeface="+mn-lt"/>
                        </a:rPr>
                        <a:t>Troop</a:t>
                      </a:r>
                    </a:p>
                  </a:txBody>
                  <a:tcPr marL="9525" marR="9525" marT="9525" marB="0" anchor="ctr"/>
                </a:tc>
                <a:tc>
                  <a:txBody>
                    <a:bodyPr/>
                    <a:lstStyle/>
                    <a:p>
                      <a:pPr algn="ctr" fontAlgn="b"/>
                      <a:r>
                        <a:rPr lang="en-US" sz="1800" b="0" i="0" u="none" strike="noStrike">
                          <a:solidFill>
                            <a:srgbClr val="000000"/>
                          </a:solidFill>
                          <a:effectLst/>
                          <a:latin typeface="+mn-lt"/>
                        </a:rPr>
                        <a:t>772</a:t>
                      </a:r>
                    </a:p>
                  </a:txBody>
                  <a:tcPr marL="9525" marR="9525" marT="9525" marB="0" anchor="ctr"/>
                </a:tc>
                <a:extLst>
                  <a:ext uri="{0D108BD9-81ED-4DB2-BD59-A6C34878D82A}">
                    <a16:rowId xmlns:a16="http://schemas.microsoft.com/office/drawing/2014/main" val="47714354"/>
                  </a:ext>
                </a:extLst>
              </a:tr>
              <a:tr h="563499">
                <a:tc>
                  <a:txBody>
                    <a:bodyPr/>
                    <a:lstStyle/>
                    <a:p>
                      <a:pPr algn="ctr" fontAlgn="b"/>
                      <a:r>
                        <a:rPr lang="en-US" sz="1800" b="0" i="0" u="none" strike="noStrike">
                          <a:solidFill>
                            <a:srgbClr val="000000"/>
                          </a:solidFill>
                          <a:effectLst/>
                          <a:latin typeface="+mn-lt"/>
                        </a:rPr>
                        <a:t>(George) Stephen Crissey</a:t>
                      </a:r>
                    </a:p>
                  </a:txBody>
                  <a:tcPr marL="9525" marR="9525" marT="9525" marB="0" anchor="ctr"/>
                </a:tc>
                <a:tc>
                  <a:txBody>
                    <a:bodyPr/>
                    <a:lstStyle/>
                    <a:p>
                      <a:pPr algn="ctr" fontAlgn="b"/>
                      <a:r>
                        <a:rPr lang="en-US" sz="1800" b="0" i="0" u="none" strike="noStrike" dirty="0">
                          <a:solidFill>
                            <a:srgbClr val="000000"/>
                          </a:solidFill>
                          <a:effectLst/>
                          <a:latin typeface="+mn-lt"/>
                        </a:rPr>
                        <a:t>Troop</a:t>
                      </a:r>
                    </a:p>
                  </a:txBody>
                  <a:tcPr marL="9525" marR="9525" marT="9525" marB="0" anchor="ctr"/>
                </a:tc>
                <a:tc>
                  <a:txBody>
                    <a:bodyPr/>
                    <a:lstStyle/>
                    <a:p>
                      <a:pPr algn="ctr" fontAlgn="b"/>
                      <a:r>
                        <a:rPr lang="en-US" sz="1800" b="0" i="0" u="none" strike="noStrike" dirty="0">
                          <a:solidFill>
                            <a:srgbClr val="000000"/>
                          </a:solidFill>
                          <a:effectLst/>
                          <a:latin typeface="+mn-lt"/>
                        </a:rPr>
                        <a:t>204</a:t>
                      </a:r>
                    </a:p>
                  </a:txBody>
                  <a:tcPr marL="9525" marR="9525" marT="9525" marB="0" anchor="ctr"/>
                </a:tc>
                <a:tc>
                  <a:txBody>
                    <a:bodyPr/>
                    <a:lstStyle/>
                    <a:p>
                      <a:pPr algn="ctr" fontAlgn="b"/>
                      <a:r>
                        <a:rPr lang="en-US" sz="1800" b="0" i="0" u="none" strike="noStrike" dirty="0">
                          <a:solidFill>
                            <a:srgbClr val="000000"/>
                          </a:solidFill>
                          <a:effectLst/>
                          <a:latin typeface="+mn-lt"/>
                        </a:rPr>
                        <a:t>David Clary</a:t>
                      </a:r>
                    </a:p>
                  </a:txBody>
                  <a:tcPr marL="9525" marR="9525" marT="9525" marB="0" anchor="ctr"/>
                </a:tc>
                <a:tc>
                  <a:txBody>
                    <a:bodyPr/>
                    <a:lstStyle/>
                    <a:p>
                      <a:pPr algn="ctr" fontAlgn="b"/>
                      <a:r>
                        <a:rPr lang="en-US" sz="1800" b="0" i="0" u="none" strike="noStrike" dirty="0">
                          <a:solidFill>
                            <a:srgbClr val="000000"/>
                          </a:solidFill>
                          <a:effectLst/>
                          <a:latin typeface="+mn-lt"/>
                        </a:rPr>
                        <a:t>Troop</a:t>
                      </a:r>
                    </a:p>
                  </a:txBody>
                  <a:tcPr marL="9525" marR="9525" marT="9525" marB="0" anchor="ctr"/>
                </a:tc>
                <a:tc>
                  <a:txBody>
                    <a:bodyPr/>
                    <a:lstStyle/>
                    <a:p>
                      <a:pPr algn="ctr" fontAlgn="b"/>
                      <a:r>
                        <a:rPr lang="en-US" sz="1800" b="0" i="0" u="none" strike="noStrike" dirty="0">
                          <a:solidFill>
                            <a:srgbClr val="000000"/>
                          </a:solidFill>
                          <a:effectLst/>
                          <a:latin typeface="+mn-lt"/>
                        </a:rPr>
                        <a:t>955</a:t>
                      </a:r>
                    </a:p>
                  </a:txBody>
                  <a:tcPr marL="9525" marR="9525" marT="9525" marB="0" anchor="ctr"/>
                </a:tc>
                <a:extLst>
                  <a:ext uri="{0D108BD9-81ED-4DB2-BD59-A6C34878D82A}">
                    <a16:rowId xmlns:a16="http://schemas.microsoft.com/office/drawing/2014/main" val="2836329750"/>
                  </a:ext>
                </a:extLst>
              </a:tr>
              <a:tr h="489707">
                <a:tc>
                  <a:txBody>
                    <a:bodyPr/>
                    <a:lstStyle/>
                    <a:p>
                      <a:pPr algn="ctr" fontAlgn="b"/>
                      <a:r>
                        <a:rPr lang="en-US" sz="1800" b="0" i="0" u="none" strike="noStrike" dirty="0">
                          <a:solidFill>
                            <a:srgbClr val="000000"/>
                          </a:solidFill>
                          <a:effectLst/>
                          <a:latin typeface="+mn-lt"/>
                        </a:rPr>
                        <a:t>Dale Byrd</a:t>
                      </a:r>
                    </a:p>
                  </a:txBody>
                  <a:tcPr marL="9525" marR="9525" marT="9525" marB="0" anchor="ctr"/>
                </a:tc>
                <a:tc>
                  <a:txBody>
                    <a:bodyPr/>
                    <a:lstStyle/>
                    <a:p>
                      <a:pPr algn="ctr" fontAlgn="b"/>
                      <a:r>
                        <a:rPr lang="en-US" sz="1800" b="0" i="0" u="none" strike="noStrike" dirty="0">
                          <a:solidFill>
                            <a:srgbClr val="000000"/>
                          </a:solidFill>
                          <a:effectLst/>
                          <a:latin typeface="+mn-lt"/>
                        </a:rPr>
                        <a:t>Troop</a:t>
                      </a:r>
                    </a:p>
                  </a:txBody>
                  <a:tcPr marL="9525" marR="9525" marT="9525" marB="0" anchor="ctr"/>
                </a:tc>
                <a:tc>
                  <a:txBody>
                    <a:bodyPr/>
                    <a:lstStyle/>
                    <a:p>
                      <a:pPr algn="ctr" fontAlgn="b"/>
                      <a:r>
                        <a:rPr lang="en-US" sz="1800" b="0" i="0" u="none" strike="noStrike" dirty="0">
                          <a:solidFill>
                            <a:srgbClr val="000000"/>
                          </a:solidFill>
                          <a:effectLst/>
                          <a:latin typeface="+mn-lt"/>
                        </a:rPr>
                        <a:t>312</a:t>
                      </a:r>
                    </a:p>
                  </a:txBody>
                  <a:tcPr marL="9525" marR="9525" marT="9525" marB="0" anchor="ctr"/>
                </a:tc>
                <a:tc>
                  <a:txBody>
                    <a:bodyPr/>
                    <a:lstStyle/>
                    <a:p>
                      <a:pPr algn="ctr" fontAlgn="b"/>
                      <a:r>
                        <a:rPr lang="en-US" sz="1800" b="0" i="0" u="none" strike="noStrike" dirty="0">
                          <a:solidFill>
                            <a:srgbClr val="000000"/>
                          </a:solidFill>
                          <a:effectLst/>
                          <a:latin typeface="+mn-lt"/>
                        </a:rPr>
                        <a:t>Ian Watts</a:t>
                      </a:r>
                    </a:p>
                  </a:txBody>
                  <a:tcPr marL="9525" marR="9525" marT="9525" marB="0" anchor="ctr"/>
                </a:tc>
                <a:tc>
                  <a:txBody>
                    <a:bodyPr/>
                    <a:lstStyle/>
                    <a:p>
                      <a:pPr algn="ctr" fontAlgn="b"/>
                      <a:r>
                        <a:rPr lang="en-US" sz="1800" b="0" i="0" u="none" strike="noStrike" dirty="0">
                          <a:solidFill>
                            <a:srgbClr val="000000"/>
                          </a:solidFill>
                          <a:effectLst/>
                          <a:latin typeface="+mn-lt"/>
                        </a:rPr>
                        <a:t>Troop</a:t>
                      </a:r>
                    </a:p>
                  </a:txBody>
                  <a:tcPr marL="9525" marR="9525" marT="9525" marB="0" anchor="ctr"/>
                </a:tc>
                <a:tc>
                  <a:txBody>
                    <a:bodyPr/>
                    <a:lstStyle/>
                    <a:p>
                      <a:pPr algn="ctr" fontAlgn="b"/>
                      <a:r>
                        <a:rPr lang="en-US" sz="1800" b="0" i="0" u="none" strike="noStrike" dirty="0">
                          <a:solidFill>
                            <a:srgbClr val="000000"/>
                          </a:solidFill>
                          <a:effectLst/>
                          <a:latin typeface="+mn-lt"/>
                        </a:rPr>
                        <a:t>955</a:t>
                      </a:r>
                    </a:p>
                  </a:txBody>
                  <a:tcPr marL="9525" marR="9525" marT="9525" marB="0" anchor="ctr"/>
                </a:tc>
                <a:extLst>
                  <a:ext uri="{0D108BD9-81ED-4DB2-BD59-A6C34878D82A}">
                    <a16:rowId xmlns:a16="http://schemas.microsoft.com/office/drawing/2014/main" val="576325288"/>
                  </a:ext>
                </a:extLst>
              </a:tr>
              <a:tr h="489707">
                <a:tc>
                  <a:txBody>
                    <a:bodyPr/>
                    <a:lstStyle/>
                    <a:p>
                      <a:pPr algn="ctr" fontAlgn="b"/>
                      <a:r>
                        <a:rPr lang="en-US" sz="1800" b="0" i="0" u="none" strike="noStrike" dirty="0">
                          <a:solidFill>
                            <a:srgbClr val="000000"/>
                          </a:solidFill>
                          <a:effectLst/>
                          <a:latin typeface="+mn-lt"/>
                        </a:rPr>
                        <a:t>Laura Mills</a:t>
                      </a:r>
                    </a:p>
                  </a:txBody>
                  <a:tcPr marL="9525" marR="9525" marT="9525" marB="0" anchor="ctr"/>
                </a:tc>
                <a:tc>
                  <a:txBody>
                    <a:bodyPr/>
                    <a:lstStyle/>
                    <a:p>
                      <a:pPr algn="ctr" fontAlgn="b"/>
                      <a:r>
                        <a:rPr lang="en-US" sz="1800" b="0" i="0" u="none" strike="noStrike">
                          <a:solidFill>
                            <a:srgbClr val="000000"/>
                          </a:solidFill>
                          <a:effectLst/>
                          <a:latin typeface="+mn-lt"/>
                        </a:rPr>
                        <a:t>Troop</a:t>
                      </a:r>
                    </a:p>
                  </a:txBody>
                  <a:tcPr marL="9525" marR="9525" marT="9525" marB="0" anchor="ctr"/>
                </a:tc>
                <a:tc>
                  <a:txBody>
                    <a:bodyPr/>
                    <a:lstStyle/>
                    <a:p>
                      <a:pPr algn="ctr" fontAlgn="b"/>
                      <a:r>
                        <a:rPr lang="en-US" sz="1800" b="0" i="0" u="none" strike="noStrike" dirty="0">
                          <a:solidFill>
                            <a:srgbClr val="000000"/>
                          </a:solidFill>
                          <a:effectLst/>
                          <a:latin typeface="+mn-lt"/>
                        </a:rPr>
                        <a:t>433</a:t>
                      </a:r>
                    </a:p>
                  </a:txBody>
                  <a:tcPr marL="9525" marR="9525" marT="9525" marB="0" anchor="ctr"/>
                </a:tc>
                <a:tc>
                  <a:txBody>
                    <a:bodyPr/>
                    <a:lstStyle/>
                    <a:p>
                      <a:pPr algn="ctr" fontAlgn="b"/>
                      <a:r>
                        <a:rPr lang="en-US" sz="1800" b="0" i="0" u="none" strike="noStrike" dirty="0">
                          <a:solidFill>
                            <a:srgbClr val="000000"/>
                          </a:solidFill>
                          <a:effectLst/>
                          <a:latin typeface="+mn-lt"/>
                        </a:rPr>
                        <a:t>Richard Daniels</a:t>
                      </a:r>
                    </a:p>
                  </a:txBody>
                  <a:tcPr marL="9525" marR="9525" marT="9525" marB="0" anchor="ctr"/>
                </a:tc>
                <a:tc>
                  <a:txBody>
                    <a:bodyPr/>
                    <a:lstStyle/>
                    <a:p>
                      <a:pPr algn="ctr" fontAlgn="b"/>
                      <a:r>
                        <a:rPr lang="en-US" sz="1800" b="0" i="0" u="none" strike="noStrike" dirty="0">
                          <a:solidFill>
                            <a:srgbClr val="000000"/>
                          </a:solidFill>
                          <a:effectLst/>
                          <a:latin typeface="+mn-lt"/>
                        </a:rPr>
                        <a:t>Troop</a:t>
                      </a:r>
                    </a:p>
                  </a:txBody>
                  <a:tcPr marL="9525" marR="9525" marT="9525" marB="0" anchor="ctr"/>
                </a:tc>
                <a:tc>
                  <a:txBody>
                    <a:bodyPr/>
                    <a:lstStyle/>
                    <a:p>
                      <a:pPr algn="ctr" fontAlgn="b"/>
                      <a:r>
                        <a:rPr lang="en-US" sz="1800" b="0" i="0" u="none" strike="noStrike" dirty="0">
                          <a:solidFill>
                            <a:srgbClr val="000000"/>
                          </a:solidFill>
                          <a:effectLst/>
                          <a:latin typeface="+mn-lt"/>
                        </a:rPr>
                        <a:t>2019</a:t>
                      </a:r>
                    </a:p>
                  </a:txBody>
                  <a:tcPr marL="9525" marR="9525" marT="9525" marB="0" anchor="ctr"/>
                </a:tc>
                <a:extLst>
                  <a:ext uri="{0D108BD9-81ED-4DB2-BD59-A6C34878D82A}">
                    <a16:rowId xmlns:a16="http://schemas.microsoft.com/office/drawing/2014/main" val="1383248990"/>
                  </a:ext>
                </a:extLst>
              </a:tr>
              <a:tr h="563499">
                <a:tc>
                  <a:txBody>
                    <a:bodyPr/>
                    <a:lstStyle/>
                    <a:p>
                      <a:pPr algn="ctr" fontAlgn="b"/>
                      <a:r>
                        <a:rPr lang="en-US" sz="1800" b="0" i="0" u="none" strike="noStrike">
                          <a:solidFill>
                            <a:srgbClr val="000000"/>
                          </a:solidFill>
                          <a:effectLst/>
                          <a:latin typeface="+mn-lt"/>
                        </a:rPr>
                        <a:t>David Linsey</a:t>
                      </a:r>
                    </a:p>
                  </a:txBody>
                  <a:tcPr marL="9525" marR="9525" marT="9525" marB="0" anchor="ctr"/>
                </a:tc>
                <a:tc>
                  <a:txBody>
                    <a:bodyPr/>
                    <a:lstStyle/>
                    <a:p>
                      <a:pPr algn="ctr" fontAlgn="b"/>
                      <a:r>
                        <a:rPr lang="en-US" sz="1800" b="0" i="0" u="none" strike="noStrike">
                          <a:solidFill>
                            <a:srgbClr val="000000"/>
                          </a:solidFill>
                          <a:effectLst/>
                          <a:latin typeface="+mn-lt"/>
                        </a:rPr>
                        <a:t>Troop</a:t>
                      </a:r>
                    </a:p>
                  </a:txBody>
                  <a:tcPr marL="9525" marR="9525" marT="9525" marB="0" anchor="ctr"/>
                </a:tc>
                <a:tc>
                  <a:txBody>
                    <a:bodyPr/>
                    <a:lstStyle/>
                    <a:p>
                      <a:pPr algn="ctr" fontAlgn="b"/>
                      <a:r>
                        <a:rPr lang="en-US" sz="1800" b="0" i="0" u="none" strike="noStrike" dirty="0">
                          <a:solidFill>
                            <a:srgbClr val="000000"/>
                          </a:solidFill>
                          <a:effectLst/>
                          <a:latin typeface="+mn-lt"/>
                        </a:rPr>
                        <a:t>433</a:t>
                      </a:r>
                    </a:p>
                  </a:txBody>
                  <a:tcPr marL="9525" marR="9525" marT="9525" marB="0" anchor="ctr"/>
                </a:tc>
                <a:tc>
                  <a:txBody>
                    <a:bodyPr/>
                    <a:lstStyle/>
                    <a:p>
                      <a:pPr algn="ctr" fontAlgn="b"/>
                      <a:r>
                        <a:rPr lang="en-US" sz="1800" b="0" i="0" u="none" strike="noStrike">
                          <a:solidFill>
                            <a:srgbClr val="000000"/>
                          </a:solidFill>
                          <a:effectLst/>
                          <a:latin typeface="+mn-lt"/>
                        </a:rPr>
                        <a:t>Heather Glazebrook</a:t>
                      </a:r>
                    </a:p>
                  </a:txBody>
                  <a:tcPr marL="9525" marR="9525" marT="9525" marB="0" anchor="ctr"/>
                </a:tc>
                <a:tc>
                  <a:txBody>
                    <a:bodyPr/>
                    <a:lstStyle/>
                    <a:p>
                      <a:pPr algn="ctr" fontAlgn="b"/>
                      <a:r>
                        <a:rPr lang="en-US" sz="1800" b="0" i="0" u="none" strike="noStrike" dirty="0">
                          <a:solidFill>
                            <a:srgbClr val="000000"/>
                          </a:solidFill>
                          <a:effectLst/>
                          <a:latin typeface="+mn-lt"/>
                        </a:rPr>
                        <a:t>Troop</a:t>
                      </a:r>
                    </a:p>
                  </a:txBody>
                  <a:tcPr marL="9525" marR="9525" marT="9525" marB="0" anchor="ctr"/>
                </a:tc>
                <a:tc>
                  <a:txBody>
                    <a:bodyPr/>
                    <a:lstStyle/>
                    <a:p>
                      <a:pPr algn="ctr" fontAlgn="b"/>
                      <a:r>
                        <a:rPr lang="en-US" sz="1800" b="0" i="0" u="none" strike="noStrike" dirty="0">
                          <a:solidFill>
                            <a:srgbClr val="000000"/>
                          </a:solidFill>
                          <a:effectLst/>
                          <a:latin typeface="+mn-lt"/>
                        </a:rPr>
                        <a:t>2019</a:t>
                      </a:r>
                    </a:p>
                  </a:txBody>
                  <a:tcPr marL="9525" marR="9525" marT="9525" marB="0" anchor="ctr"/>
                </a:tc>
                <a:extLst>
                  <a:ext uri="{0D108BD9-81ED-4DB2-BD59-A6C34878D82A}">
                    <a16:rowId xmlns:a16="http://schemas.microsoft.com/office/drawing/2014/main" val="3267973842"/>
                  </a:ext>
                </a:extLst>
              </a:tr>
              <a:tr h="486708">
                <a:tc>
                  <a:txBody>
                    <a:bodyPr/>
                    <a:lstStyle/>
                    <a:p>
                      <a:pPr algn="ctr" fontAlgn="b"/>
                      <a:r>
                        <a:rPr lang="en-US" sz="1800" b="0" i="0" u="none" strike="noStrike" dirty="0">
                          <a:solidFill>
                            <a:srgbClr val="000000"/>
                          </a:solidFill>
                          <a:effectLst/>
                          <a:latin typeface="+mn-lt"/>
                        </a:rPr>
                        <a:t>Beth O'Neal</a:t>
                      </a:r>
                    </a:p>
                  </a:txBody>
                  <a:tcPr marL="9525" marR="9525" marT="9525" marB="0" anchor="ctr"/>
                </a:tc>
                <a:tc>
                  <a:txBody>
                    <a:bodyPr/>
                    <a:lstStyle/>
                    <a:p>
                      <a:pPr algn="ctr" fontAlgn="b"/>
                      <a:r>
                        <a:rPr lang="en-US" sz="1800" b="0" i="0" u="none" strike="noStrike">
                          <a:solidFill>
                            <a:srgbClr val="000000"/>
                          </a:solidFill>
                          <a:effectLst/>
                          <a:latin typeface="+mn-lt"/>
                        </a:rPr>
                        <a:t>Troop</a:t>
                      </a:r>
                    </a:p>
                  </a:txBody>
                  <a:tcPr marL="9525" marR="9525" marT="9525" marB="0" anchor="ctr"/>
                </a:tc>
                <a:tc>
                  <a:txBody>
                    <a:bodyPr/>
                    <a:lstStyle/>
                    <a:p>
                      <a:pPr algn="ctr" fontAlgn="b"/>
                      <a:r>
                        <a:rPr lang="en-US" sz="1800" b="0" i="0" u="none" strike="noStrike" dirty="0">
                          <a:solidFill>
                            <a:srgbClr val="000000"/>
                          </a:solidFill>
                          <a:effectLst/>
                          <a:latin typeface="+mn-lt"/>
                        </a:rPr>
                        <a:t>433</a:t>
                      </a:r>
                    </a:p>
                  </a:txBody>
                  <a:tcPr marL="9525" marR="9525" marT="9525" marB="0" anchor="ctr"/>
                </a:tc>
                <a:tc>
                  <a:txBody>
                    <a:bodyPr/>
                    <a:lstStyle/>
                    <a:p>
                      <a:pPr algn="ctr" fontAlgn="b"/>
                      <a:r>
                        <a:rPr lang="en-US" sz="1800" b="0" i="0" u="none" strike="noStrike">
                          <a:solidFill>
                            <a:srgbClr val="000000"/>
                          </a:solidFill>
                          <a:effectLst/>
                          <a:latin typeface="+mn-lt"/>
                        </a:rPr>
                        <a:t>Steve Carlin</a:t>
                      </a:r>
                    </a:p>
                  </a:txBody>
                  <a:tcPr marL="9525" marR="9525" marT="9525" marB="0" anchor="ctr"/>
                </a:tc>
                <a:tc>
                  <a:txBody>
                    <a:bodyPr/>
                    <a:lstStyle/>
                    <a:p>
                      <a:pPr algn="ctr" fontAlgn="b"/>
                      <a:r>
                        <a:rPr lang="en-US" sz="1800" b="0" i="0" u="none" strike="noStrike" dirty="0">
                          <a:solidFill>
                            <a:srgbClr val="000000"/>
                          </a:solidFill>
                          <a:effectLst/>
                          <a:latin typeface="+mn-lt"/>
                        </a:rPr>
                        <a:t>Troop</a:t>
                      </a:r>
                    </a:p>
                  </a:txBody>
                  <a:tcPr marL="9525" marR="9525" marT="9525" marB="0" anchor="ctr"/>
                </a:tc>
                <a:tc>
                  <a:txBody>
                    <a:bodyPr/>
                    <a:lstStyle/>
                    <a:p>
                      <a:pPr algn="ctr" fontAlgn="b"/>
                      <a:r>
                        <a:rPr lang="en-US" sz="1800" b="0" i="0" u="none" strike="noStrike" dirty="0">
                          <a:solidFill>
                            <a:srgbClr val="000000"/>
                          </a:solidFill>
                          <a:effectLst/>
                          <a:latin typeface="+mn-lt"/>
                        </a:rPr>
                        <a:t>2319</a:t>
                      </a:r>
                    </a:p>
                  </a:txBody>
                  <a:tcPr marL="9525" marR="9525" marT="9525" marB="0" anchor="ctr"/>
                </a:tc>
                <a:extLst>
                  <a:ext uri="{0D108BD9-81ED-4DB2-BD59-A6C34878D82A}">
                    <a16:rowId xmlns:a16="http://schemas.microsoft.com/office/drawing/2014/main" val="1077021843"/>
                  </a:ext>
                </a:extLst>
              </a:tr>
              <a:tr h="489707">
                <a:tc>
                  <a:txBody>
                    <a:bodyPr/>
                    <a:lstStyle/>
                    <a:p>
                      <a:pPr algn="ctr" fontAlgn="b"/>
                      <a:r>
                        <a:rPr lang="en-US" sz="1800" b="0" i="0" u="none" strike="noStrike">
                          <a:solidFill>
                            <a:srgbClr val="000000"/>
                          </a:solidFill>
                          <a:effectLst/>
                          <a:latin typeface="+mn-lt"/>
                        </a:rPr>
                        <a:t>Rebecca Alexander</a:t>
                      </a:r>
                    </a:p>
                  </a:txBody>
                  <a:tcPr marL="9525" marR="9525" marT="9525" marB="0" anchor="ctr"/>
                </a:tc>
                <a:tc>
                  <a:txBody>
                    <a:bodyPr/>
                    <a:lstStyle/>
                    <a:p>
                      <a:pPr algn="ctr" fontAlgn="b"/>
                      <a:r>
                        <a:rPr lang="en-US" sz="1800" b="0" i="0" u="none" strike="noStrike">
                          <a:solidFill>
                            <a:srgbClr val="000000"/>
                          </a:solidFill>
                          <a:effectLst/>
                          <a:latin typeface="+mn-lt"/>
                        </a:rPr>
                        <a:t>Troop</a:t>
                      </a:r>
                    </a:p>
                  </a:txBody>
                  <a:tcPr marL="9525" marR="9525" marT="9525" marB="0" anchor="ctr"/>
                </a:tc>
                <a:tc>
                  <a:txBody>
                    <a:bodyPr/>
                    <a:lstStyle/>
                    <a:p>
                      <a:pPr algn="ctr" fontAlgn="b"/>
                      <a:r>
                        <a:rPr lang="en-US" sz="1800" b="0" i="0" u="none" strike="noStrike" dirty="0">
                          <a:solidFill>
                            <a:srgbClr val="000000"/>
                          </a:solidFill>
                          <a:effectLst/>
                          <a:latin typeface="+mn-lt"/>
                        </a:rPr>
                        <a:t>444</a:t>
                      </a:r>
                    </a:p>
                  </a:txBody>
                  <a:tcPr marL="9525" marR="9525" marT="9525" marB="0" anchor="ctr"/>
                </a:tc>
                <a:tc>
                  <a:txBody>
                    <a:bodyPr/>
                    <a:lstStyle/>
                    <a:p>
                      <a:pPr algn="ctr" fontAlgn="b"/>
                      <a:r>
                        <a:rPr lang="en-US" sz="1800" b="0" i="0" u="none" strike="noStrike">
                          <a:solidFill>
                            <a:srgbClr val="000000"/>
                          </a:solidFill>
                          <a:effectLst/>
                          <a:latin typeface="+mn-lt"/>
                        </a:rPr>
                        <a:t>Andy Duke</a:t>
                      </a:r>
                    </a:p>
                  </a:txBody>
                  <a:tcPr marL="9525" marR="9525" marT="9525" marB="0" anchor="ctr"/>
                </a:tc>
                <a:tc>
                  <a:txBody>
                    <a:bodyPr/>
                    <a:lstStyle/>
                    <a:p>
                      <a:pPr algn="ctr" fontAlgn="b"/>
                      <a:r>
                        <a:rPr lang="en-US" sz="1800" b="0" i="0" u="none" strike="noStrike" dirty="0">
                          <a:solidFill>
                            <a:srgbClr val="000000"/>
                          </a:solidFill>
                          <a:effectLst/>
                          <a:latin typeface="+mn-lt"/>
                        </a:rPr>
                        <a:t>Troop</a:t>
                      </a:r>
                    </a:p>
                  </a:txBody>
                  <a:tcPr marL="9525" marR="9525" marT="9525" marB="0" anchor="ctr"/>
                </a:tc>
                <a:tc>
                  <a:txBody>
                    <a:bodyPr/>
                    <a:lstStyle/>
                    <a:p>
                      <a:pPr algn="ctr" fontAlgn="b"/>
                      <a:r>
                        <a:rPr lang="en-US" sz="1800" b="0" i="0" u="none" strike="noStrike" dirty="0">
                          <a:solidFill>
                            <a:srgbClr val="000000"/>
                          </a:solidFill>
                          <a:effectLst/>
                          <a:latin typeface="+mn-lt"/>
                        </a:rPr>
                        <a:t>2319</a:t>
                      </a:r>
                    </a:p>
                  </a:txBody>
                  <a:tcPr marL="9525" marR="9525" marT="9525" marB="0" anchor="ctr"/>
                </a:tc>
                <a:extLst>
                  <a:ext uri="{0D108BD9-81ED-4DB2-BD59-A6C34878D82A}">
                    <a16:rowId xmlns:a16="http://schemas.microsoft.com/office/drawing/2014/main" val="3373967918"/>
                  </a:ext>
                </a:extLst>
              </a:tr>
              <a:tr h="489707">
                <a:tc>
                  <a:txBody>
                    <a:bodyPr/>
                    <a:lstStyle/>
                    <a:p>
                      <a:pPr algn="ctr" fontAlgn="b"/>
                      <a:r>
                        <a:rPr lang="en-US" sz="1800" b="0" i="0" u="none" strike="noStrike" dirty="0">
                          <a:solidFill>
                            <a:srgbClr val="000000"/>
                          </a:solidFill>
                          <a:effectLst/>
                          <a:latin typeface="+mn-lt"/>
                        </a:rPr>
                        <a:t>Mary Chappell</a:t>
                      </a:r>
                    </a:p>
                  </a:txBody>
                  <a:tcPr marL="9525" marR="9525" marT="9525" marB="0" anchor="ctr"/>
                </a:tc>
                <a:tc>
                  <a:txBody>
                    <a:bodyPr/>
                    <a:lstStyle/>
                    <a:p>
                      <a:pPr algn="ctr" fontAlgn="b"/>
                      <a:r>
                        <a:rPr lang="en-US" sz="1800" b="0" i="0" u="none" strike="noStrike">
                          <a:solidFill>
                            <a:srgbClr val="000000"/>
                          </a:solidFill>
                          <a:effectLst/>
                          <a:latin typeface="+mn-lt"/>
                        </a:rPr>
                        <a:t>Troop</a:t>
                      </a:r>
                    </a:p>
                  </a:txBody>
                  <a:tcPr marL="9525" marR="9525" marT="9525" marB="0" anchor="ctr"/>
                </a:tc>
                <a:tc>
                  <a:txBody>
                    <a:bodyPr/>
                    <a:lstStyle/>
                    <a:p>
                      <a:pPr algn="ctr" fontAlgn="b"/>
                      <a:r>
                        <a:rPr lang="en-US" sz="1800" b="0" i="0" u="none" strike="noStrike" dirty="0">
                          <a:solidFill>
                            <a:srgbClr val="000000"/>
                          </a:solidFill>
                          <a:effectLst/>
                          <a:latin typeface="+mn-lt"/>
                        </a:rPr>
                        <a:t>444</a:t>
                      </a:r>
                    </a:p>
                  </a:txBody>
                  <a:tcPr marL="9525" marR="9525" marT="9525" marB="0" anchor="ctr"/>
                </a:tc>
                <a:tc>
                  <a:txBody>
                    <a:bodyPr/>
                    <a:lstStyle/>
                    <a:p>
                      <a:pPr algn="ctr" fontAlgn="b"/>
                      <a:r>
                        <a:rPr lang="en-US" sz="1800" b="0" i="0" u="none" strike="noStrike" dirty="0">
                          <a:solidFill>
                            <a:srgbClr val="000000"/>
                          </a:solidFill>
                          <a:effectLst/>
                          <a:latin typeface="+mn-lt"/>
                        </a:rPr>
                        <a:t>Scott Kerns</a:t>
                      </a:r>
                    </a:p>
                  </a:txBody>
                  <a:tcPr marL="9525" marR="9525" marT="9525" marB="0" anchor="ctr"/>
                </a:tc>
                <a:tc>
                  <a:txBody>
                    <a:bodyPr/>
                    <a:lstStyle/>
                    <a:p>
                      <a:pPr algn="ctr" fontAlgn="b"/>
                      <a:r>
                        <a:rPr lang="en-US" sz="1800" b="0" i="0" u="none" strike="noStrike" dirty="0">
                          <a:solidFill>
                            <a:srgbClr val="000000"/>
                          </a:solidFill>
                          <a:effectLst/>
                          <a:latin typeface="+mn-lt"/>
                        </a:rPr>
                        <a:t>Troop</a:t>
                      </a:r>
                    </a:p>
                  </a:txBody>
                  <a:tcPr marL="9525" marR="9525" marT="9525" marB="0" anchor="ctr"/>
                </a:tc>
                <a:tc>
                  <a:txBody>
                    <a:bodyPr/>
                    <a:lstStyle/>
                    <a:p>
                      <a:pPr algn="ctr" fontAlgn="b"/>
                      <a:r>
                        <a:rPr lang="en-US" sz="1800" b="0" i="0" u="none" strike="noStrike" dirty="0">
                          <a:solidFill>
                            <a:srgbClr val="000000"/>
                          </a:solidFill>
                          <a:effectLst/>
                          <a:latin typeface="+mn-lt"/>
                        </a:rPr>
                        <a:t>2319</a:t>
                      </a:r>
                    </a:p>
                  </a:txBody>
                  <a:tcPr marL="9525" marR="9525" marT="9525" marB="0" anchor="ctr"/>
                </a:tc>
                <a:extLst>
                  <a:ext uri="{0D108BD9-81ED-4DB2-BD59-A6C34878D82A}">
                    <a16:rowId xmlns:a16="http://schemas.microsoft.com/office/drawing/2014/main" val="3440900144"/>
                  </a:ext>
                </a:extLst>
              </a:tr>
              <a:tr h="489707">
                <a:tc>
                  <a:txBody>
                    <a:bodyPr/>
                    <a:lstStyle/>
                    <a:p>
                      <a:pPr algn="ctr" fontAlgn="b"/>
                      <a:endParaRPr lang="en-US" sz="1800" b="0" i="0" u="none" strike="noStrike" dirty="0">
                        <a:solidFill>
                          <a:srgbClr val="000000"/>
                        </a:solidFill>
                        <a:effectLst/>
                        <a:latin typeface="+mn-lt"/>
                      </a:endParaRPr>
                    </a:p>
                  </a:txBody>
                  <a:tcPr marL="9525" marR="9525" marT="9525" marB="0" anchor="ctr"/>
                </a:tc>
                <a:tc>
                  <a:txBody>
                    <a:bodyPr/>
                    <a:lstStyle/>
                    <a:p>
                      <a:pPr algn="ctr" fontAlgn="b"/>
                      <a:endParaRPr lang="en-US" sz="1800" b="0" i="0" u="none" strike="noStrike">
                        <a:solidFill>
                          <a:srgbClr val="000000"/>
                        </a:solidFill>
                        <a:effectLst/>
                        <a:latin typeface="+mn-lt"/>
                      </a:endParaRPr>
                    </a:p>
                  </a:txBody>
                  <a:tcPr marL="9525" marR="9525" marT="9525" marB="0" anchor="ctr"/>
                </a:tc>
                <a:tc>
                  <a:txBody>
                    <a:bodyPr/>
                    <a:lstStyle/>
                    <a:p>
                      <a:pPr algn="ctr" fontAlgn="b"/>
                      <a:endParaRPr lang="en-US" sz="1800" b="0" i="0" u="none" strike="noStrike" dirty="0">
                        <a:solidFill>
                          <a:srgbClr val="000000"/>
                        </a:solidFill>
                        <a:effectLst/>
                        <a:latin typeface="+mn-lt"/>
                      </a:endParaRPr>
                    </a:p>
                  </a:txBody>
                  <a:tcPr marL="9525" marR="9525" marT="9525" marB="0" anchor="ctr"/>
                </a:tc>
                <a:tc>
                  <a:txBody>
                    <a:bodyPr/>
                    <a:lstStyle/>
                    <a:p>
                      <a:pPr algn="ctr" fontAlgn="b"/>
                      <a:r>
                        <a:rPr lang="en-US" sz="1800" b="0" i="0" u="none" strike="noStrike" dirty="0">
                          <a:solidFill>
                            <a:srgbClr val="000000"/>
                          </a:solidFill>
                          <a:effectLst/>
                          <a:latin typeface="+mn-lt"/>
                        </a:rPr>
                        <a:t>Jason Arnold</a:t>
                      </a:r>
                    </a:p>
                  </a:txBody>
                  <a:tcPr marL="9525" marR="9525" marT="9525" marB="0" anchor="ctr"/>
                </a:tc>
                <a:tc>
                  <a:txBody>
                    <a:bodyPr/>
                    <a:lstStyle/>
                    <a:p>
                      <a:pPr algn="ctr" fontAlgn="b"/>
                      <a:r>
                        <a:rPr lang="en-US" sz="1800" b="0" i="0" u="none" strike="noStrike" dirty="0">
                          <a:solidFill>
                            <a:srgbClr val="000000"/>
                          </a:solidFill>
                          <a:effectLst/>
                          <a:latin typeface="+mn-lt"/>
                        </a:rPr>
                        <a:t>Troop</a:t>
                      </a:r>
                    </a:p>
                  </a:txBody>
                  <a:tcPr marL="9525" marR="9525" marT="9525" marB="0" anchor="ctr"/>
                </a:tc>
                <a:tc>
                  <a:txBody>
                    <a:bodyPr/>
                    <a:lstStyle/>
                    <a:p>
                      <a:pPr algn="ctr" fontAlgn="b"/>
                      <a:r>
                        <a:rPr lang="en-US" sz="1800" b="0" i="0" u="none" strike="noStrike" dirty="0">
                          <a:solidFill>
                            <a:srgbClr val="000000"/>
                          </a:solidFill>
                          <a:effectLst/>
                          <a:latin typeface="+mn-lt"/>
                        </a:rPr>
                        <a:t>2319(G)</a:t>
                      </a:r>
                    </a:p>
                  </a:txBody>
                  <a:tcPr marL="9525" marR="9525" marT="9525" marB="0" anchor="ctr"/>
                </a:tc>
                <a:extLst>
                  <a:ext uri="{0D108BD9-81ED-4DB2-BD59-A6C34878D82A}">
                    <a16:rowId xmlns:a16="http://schemas.microsoft.com/office/drawing/2014/main" val="923522636"/>
                  </a:ext>
                </a:extLst>
              </a:tr>
            </a:tbl>
          </a:graphicData>
        </a:graphic>
      </p:graphicFrame>
    </p:spTree>
    <p:extLst>
      <p:ext uri="{BB962C8B-B14F-4D97-AF65-F5344CB8AC3E}">
        <p14:creationId xmlns:p14="http://schemas.microsoft.com/office/powerpoint/2010/main" val="3323607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FD6C8-13AC-42AC-AD47-CEB89C66E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1539" y="696351"/>
            <a:ext cx="9376461" cy="2103302"/>
          </a:xfrm>
          <a:prstGeom prst="rect">
            <a:avLst/>
          </a:prstGeom>
        </p:spPr>
      </p:pic>
      <p:sp>
        <p:nvSpPr>
          <p:cNvPr id="4" name="Subtitle 3">
            <a:extLst>
              <a:ext uri="{FF2B5EF4-FFF2-40B4-BE49-F238E27FC236}">
                <a16:creationId xmlns:a16="http://schemas.microsoft.com/office/drawing/2014/main" id="{D847663E-8584-432A-A5B4-E7312EFDB774}"/>
              </a:ext>
            </a:extLst>
          </p:cNvPr>
          <p:cNvSpPr>
            <a:spLocks noGrp="1"/>
          </p:cNvSpPr>
          <p:nvPr>
            <p:ph type="subTitle" idx="1"/>
          </p:nvPr>
        </p:nvSpPr>
        <p:spPr>
          <a:xfrm>
            <a:off x="715107" y="2799653"/>
            <a:ext cx="10761785" cy="3157192"/>
          </a:xfrm>
        </p:spPr>
        <p:txBody>
          <a:bodyPr>
            <a:noAutofit/>
          </a:bodyPr>
          <a:lstStyle/>
          <a:p>
            <a:r>
              <a:rPr lang="en-US" sz="4400" i="1" dirty="0"/>
              <a:t>“</a:t>
            </a:r>
            <a:r>
              <a:rPr lang="en-US" sz="4400" i="1" dirty="0">
                <a:effectLst>
                  <a:outerShdw blurRad="38100" dist="38100" dir="2700000" algn="tl">
                    <a:srgbClr val="000000">
                      <a:alpha val="43137"/>
                    </a:srgbClr>
                  </a:outerShdw>
                </a:effectLst>
              </a:rPr>
              <a:t>We go overboard for Scouting”</a:t>
            </a:r>
          </a:p>
          <a:p>
            <a:endParaRPr lang="en-US" sz="4400" i="1" dirty="0"/>
          </a:p>
        </p:txBody>
      </p:sp>
      <p:pic>
        <p:nvPicPr>
          <p:cNvPr id="3" name="Picture 2">
            <a:extLst>
              <a:ext uri="{FF2B5EF4-FFF2-40B4-BE49-F238E27FC236}">
                <a16:creationId xmlns:a16="http://schemas.microsoft.com/office/drawing/2014/main" id="{A978C86E-1FD9-49AC-B34C-51995BE7470F}"/>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1573996" y="3634864"/>
            <a:ext cx="1977670" cy="2743200"/>
          </a:xfrm>
          <a:prstGeom prst="rect">
            <a:avLst/>
          </a:prstGeom>
        </p:spPr>
      </p:pic>
      <p:pic>
        <p:nvPicPr>
          <p:cNvPr id="7" name="Picture 6">
            <a:extLst>
              <a:ext uri="{FF2B5EF4-FFF2-40B4-BE49-F238E27FC236}">
                <a16:creationId xmlns:a16="http://schemas.microsoft.com/office/drawing/2014/main" id="{8404E53C-59FA-4355-83C3-912CA59EAA8A}"/>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9053991" y="3634864"/>
            <a:ext cx="2167128" cy="2468880"/>
          </a:xfrm>
          <a:prstGeom prst="rect">
            <a:avLst/>
          </a:prstGeom>
        </p:spPr>
      </p:pic>
      <p:sp>
        <p:nvSpPr>
          <p:cNvPr id="9" name="Speech Bubble: Oval 8">
            <a:extLst>
              <a:ext uri="{FF2B5EF4-FFF2-40B4-BE49-F238E27FC236}">
                <a16:creationId xmlns:a16="http://schemas.microsoft.com/office/drawing/2014/main" id="{EC6F1EB3-3677-468A-A6B8-62905C04B369}"/>
              </a:ext>
            </a:extLst>
          </p:cNvPr>
          <p:cNvSpPr/>
          <p:nvPr/>
        </p:nvSpPr>
        <p:spPr>
          <a:xfrm>
            <a:off x="4229100" y="3755572"/>
            <a:ext cx="4147457" cy="2406078"/>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200" i="1" dirty="0">
                <a:effectLst>
                  <a:outerShdw blurRad="38100" dist="38100" dir="2700000" algn="tl">
                    <a:srgbClr val="000000">
                      <a:alpha val="43137"/>
                    </a:srgbClr>
                  </a:outerShdw>
                </a:effectLst>
              </a:rPr>
              <a:t>Mike </a:t>
            </a:r>
            <a:r>
              <a:rPr lang="en-US" sz="5200" i="1" dirty="0" err="1">
                <a:effectLst>
                  <a:outerShdw blurRad="38100" dist="38100" dir="2700000" algn="tl">
                    <a:srgbClr val="000000">
                      <a:alpha val="43137"/>
                    </a:srgbClr>
                  </a:outerShdw>
                </a:effectLst>
              </a:rPr>
              <a:t>Lotz</a:t>
            </a:r>
            <a:endParaRPr lang="en-US" sz="52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7880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4A9F-3236-4BFF-8208-1C538DBDABF5}"/>
              </a:ext>
            </a:extLst>
          </p:cNvPr>
          <p:cNvSpPr>
            <a:spLocks noGrp="1"/>
          </p:cNvSpPr>
          <p:nvPr>
            <p:ph type="title"/>
          </p:nvPr>
        </p:nvSpPr>
        <p:spPr>
          <a:xfrm>
            <a:off x="758558" y="697775"/>
            <a:ext cx="4690819" cy="1277982"/>
          </a:xfrm>
        </p:spPr>
        <p:txBody>
          <a:bodyPr>
            <a:noAutofit/>
          </a:bodyPr>
          <a:lstStyle/>
          <a:p>
            <a:pPr algn="ctr"/>
            <a:r>
              <a:rPr lang="en-US" sz="4400" dirty="0"/>
              <a:t>Scouting's Journey to Excellence</a:t>
            </a:r>
            <a:endParaRPr lang="en-US" sz="4400" b="1" i="1" dirty="0">
              <a:effectLst>
                <a:outerShdw blurRad="38100" dist="38100" dir="2700000" algn="tl">
                  <a:srgbClr val="000000">
                    <a:alpha val="43137"/>
                  </a:srgbClr>
                </a:outerShdw>
              </a:effectLst>
            </a:endParaRPr>
          </a:p>
        </p:txBody>
      </p:sp>
      <p:graphicFrame>
        <p:nvGraphicFramePr>
          <p:cNvPr id="11" name="Table 11">
            <a:extLst>
              <a:ext uri="{FF2B5EF4-FFF2-40B4-BE49-F238E27FC236}">
                <a16:creationId xmlns:a16="http://schemas.microsoft.com/office/drawing/2014/main" id="{0B361B68-9265-4A16-9275-E58D8F54DB11}"/>
              </a:ext>
            </a:extLst>
          </p:cNvPr>
          <p:cNvGraphicFramePr>
            <a:graphicFrameLocks noGrp="1"/>
          </p:cNvGraphicFramePr>
          <p:nvPr>
            <p:ph idx="1"/>
            <p:extLst>
              <p:ext uri="{D42A27DB-BD31-4B8C-83A1-F6EECF244321}">
                <p14:modId xmlns:p14="http://schemas.microsoft.com/office/powerpoint/2010/main" val="1245069563"/>
              </p:ext>
            </p:extLst>
          </p:nvPr>
        </p:nvGraphicFramePr>
        <p:xfrm>
          <a:off x="495090" y="2813140"/>
          <a:ext cx="11201820" cy="3347085"/>
        </p:xfrm>
        <a:graphic>
          <a:graphicData uri="http://schemas.openxmlformats.org/drawingml/2006/table">
            <a:tbl>
              <a:tblPr firstRow="1" bandRow="1">
                <a:tableStyleId>{5C22544A-7EE6-4342-B048-85BDC9FD1C3A}</a:tableStyleId>
              </a:tblPr>
              <a:tblGrid>
                <a:gridCol w="1866970">
                  <a:extLst>
                    <a:ext uri="{9D8B030D-6E8A-4147-A177-3AD203B41FA5}">
                      <a16:colId xmlns:a16="http://schemas.microsoft.com/office/drawing/2014/main" val="3965843167"/>
                    </a:ext>
                  </a:extLst>
                </a:gridCol>
                <a:gridCol w="1866970">
                  <a:extLst>
                    <a:ext uri="{9D8B030D-6E8A-4147-A177-3AD203B41FA5}">
                      <a16:colId xmlns:a16="http://schemas.microsoft.com/office/drawing/2014/main" val="1748485338"/>
                    </a:ext>
                  </a:extLst>
                </a:gridCol>
                <a:gridCol w="1866970">
                  <a:extLst>
                    <a:ext uri="{9D8B030D-6E8A-4147-A177-3AD203B41FA5}">
                      <a16:colId xmlns:a16="http://schemas.microsoft.com/office/drawing/2014/main" val="1855651563"/>
                    </a:ext>
                  </a:extLst>
                </a:gridCol>
                <a:gridCol w="1866970">
                  <a:extLst>
                    <a:ext uri="{9D8B030D-6E8A-4147-A177-3AD203B41FA5}">
                      <a16:colId xmlns:a16="http://schemas.microsoft.com/office/drawing/2014/main" val="3426059381"/>
                    </a:ext>
                  </a:extLst>
                </a:gridCol>
                <a:gridCol w="1866970">
                  <a:extLst>
                    <a:ext uri="{9D8B030D-6E8A-4147-A177-3AD203B41FA5}">
                      <a16:colId xmlns:a16="http://schemas.microsoft.com/office/drawing/2014/main" val="4208436576"/>
                    </a:ext>
                  </a:extLst>
                </a:gridCol>
                <a:gridCol w="1866970">
                  <a:extLst>
                    <a:ext uri="{9D8B030D-6E8A-4147-A177-3AD203B41FA5}">
                      <a16:colId xmlns:a16="http://schemas.microsoft.com/office/drawing/2014/main" val="2364582719"/>
                    </a:ext>
                  </a:extLst>
                </a:gridCol>
              </a:tblGrid>
              <a:tr h="322217">
                <a:tc>
                  <a:txBody>
                    <a:bodyPr/>
                    <a:lstStyle/>
                    <a:p>
                      <a:pPr algn="ctr" fontAlgn="b"/>
                      <a:r>
                        <a:rPr lang="en-US" sz="2200" b="1" i="0" u="none" strike="noStrike" dirty="0">
                          <a:solidFill>
                            <a:schemeClr val="bg1"/>
                          </a:solidFill>
                          <a:effectLst/>
                          <a:latin typeface="Calibri" panose="020F0502020204030204" pitchFamily="34" charset="0"/>
                        </a:rPr>
                        <a:t>Unit</a:t>
                      </a:r>
                    </a:p>
                  </a:txBody>
                  <a:tcPr marL="9525" marR="9525" marT="9525" marB="0" anchor="b"/>
                </a:tc>
                <a:tc>
                  <a:txBody>
                    <a:bodyPr/>
                    <a:lstStyle/>
                    <a:p>
                      <a:pPr algn="ctr" fontAlgn="b"/>
                      <a:r>
                        <a:rPr lang="en-US" sz="2200" b="1" i="0" u="none" strike="noStrike" dirty="0">
                          <a:solidFill>
                            <a:schemeClr val="bg1"/>
                          </a:solidFill>
                          <a:effectLst/>
                          <a:latin typeface="Calibri" panose="020F0502020204030204" pitchFamily="34" charset="0"/>
                        </a:rPr>
                        <a:t>JTE Level</a:t>
                      </a:r>
                    </a:p>
                  </a:txBody>
                  <a:tcPr marL="9525" marR="9525" marT="9525" marB="0" anchor="b"/>
                </a:tc>
                <a:tc>
                  <a:txBody>
                    <a:bodyPr/>
                    <a:lstStyle/>
                    <a:p>
                      <a:pPr algn="ctr" fontAlgn="b"/>
                      <a:r>
                        <a:rPr lang="en-US" sz="2200" b="1" i="0" u="none" strike="noStrike" dirty="0">
                          <a:solidFill>
                            <a:schemeClr val="bg1"/>
                          </a:solidFill>
                          <a:effectLst/>
                          <a:latin typeface="Calibri" panose="020F0502020204030204" pitchFamily="34" charset="0"/>
                        </a:rPr>
                        <a:t>Unit</a:t>
                      </a:r>
                    </a:p>
                  </a:txBody>
                  <a:tcPr marL="9525" marR="9525" marT="9525" marB="0" anchor="b"/>
                </a:tc>
                <a:tc>
                  <a:txBody>
                    <a:bodyPr/>
                    <a:lstStyle/>
                    <a:p>
                      <a:pPr algn="ctr" fontAlgn="b"/>
                      <a:r>
                        <a:rPr lang="en-US" sz="2200" b="1" i="0" u="none" strike="noStrike" dirty="0">
                          <a:solidFill>
                            <a:schemeClr val="bg1"/>
                          </a:solidFill>
                          <a:effectLst/>
                          <a:latin typeface="Calibri" panose="020F0502020204030204" pitchFamily="34" charset="0"/>
                        </a:rPr>
                        <a:t>JTE Level</a:t>
                      </a:r>
                    </a:p>
                  </a:txBody>
                  <a:tcPr marL="9525" marR="9525" marT="9525" marB="0" anchor="b"/>
                </a:tc>
                <a:tc>
                  <a:txBody>
                    <a:bodyPr/>
                    <a:lstStyle/>
                    <a:p>
                      <a:pPr algn="ctr" fontAlgn="b"/>
                      <a:r>
                        <a:rPr lang="en-US" sz="2200" b="1" i="0" u="none" strike="noStrike" dirty="0">
                          <a:solidFill>
                            <a:schemeClr val="bg1"/>
                          </a:solidFill>
                          <a:effectLst/>
                          <a:latin typeface="Calibri" panose="020F0502020204030204" pitchFamily="34" charset="0"/>
                        </a:rPr>
                        <a:t>Unit</a:t>
                      </a:r>
                    </a:p>
                  </a:txBody>
                  <a:tcPr marL="9525" marR="9525" marT="9525" marB="0" anchor="b"/>
                </a:tc>
                <a:tc>
                  <a:txBody>
                    <a:bodyPr/>
                    <a:lstStyle/>
                    <a:p>
                      <a:pPr algn="ctr" fontAlgn="b"/>
                      <a:r>
                        <a:rPr lang="en-US" sz="2200" b="1" i="0" u="none" strike="noStrike" dirty="0">
                          <a:solidFill>
                            <a:schemeClr val="bg1"/>
                          </a:solidFill>
                          <a:effectLst/>
                          <a:latin typeface="Calibri" panose="020F0502020204030204" pitchFamily="34" charset="0"/>
                        </a:rPr>
                        <a:t>JTE Level</a:t>
                      </a:r>
                    </a:p>
                  </a:txBody>
                  <a:tcPr marL="9525" marR="9525" marT="9525" marB="0" anchor="b"/>
                </a:tc>
                <a:extLst>
                  <a:ext uri="{0D108BD9-81ED-4DB2-BD59-A6C34878D82A}">
                    <a16:rowId xmlns:a16="http://schemas.microsoft.com/office/drawing/2014/main" val="639320708"/>
                  </a:ext>
                </a:extLst>
              </a:tr>
              <a:tr h="322217">
                <a:tc>
                  <a:txBody>
                    <a:bodyPr/>
                    <a:lstStyle/>
                    <a:p>
                      <a:pPr algn="ctr" fontAlgn="b"/>
                      <a:r>
                        <a:rPr lang="en-US" sz="2400" b="0" i="0" u="none" strike="noStrike" dirty="0">
                          <a:solidFill>
                            <a:srgbClr val="000000"/>
                          </a:solidFill>
                          <a:effectLst/>
                          <a:latin typeface="Calibri" panose="020F0502020204030204" pitchFamily="34" charset="0"/>
                        </a:rPr>
                        <a:t>Pack 57</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Gold</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Troop 75</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Gold</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Troop 444(B)</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Gold</a:t>
                      </a:r>
                    </a:p>
                  </a:txBody>
                  <a:tcPr marL="9525" marR="9525" marT="9525" marB="0" anchor="b"/>
                </a:tc>
                <a:extLst>
                  <a:ext uri="{0D108BD9-81ED-4DB2-BD59-A6C34878D82A}">
                    <a16:rowId xmlns:a16="http://schemas.microsoft.com/office/drawing/2014/main" val="1954305805"/>
                  </a:ext>
                </a:extLst>
              </a:tr>
              <a:tr h="322217">
                <a:tc>
                  <a:txBody>
                    <a:bodyPr/>
                    <a:lstStyle/>
                    <a:p>
                      <a:pPr algn="ctr" fontAlgn="b"/>
                      <a:r>
                        <a:rPr lang="en-US" sz="2400" b="0" i="0" u="none" strike="noStrike" dirty="0">
                          <a:solidFill>
                            <a:srgbClr val="000000"/>
                          </a:solidFill>
                          <a:effectLst/>
                          <a:latin typeface="Calibri" panose="020F0502020204030204" pitchFamily="34" charset="0"/>
                        </a:rPr>
                        <a:t>Pack 75</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Gold</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Troop 144</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Gold</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Troop 479</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Gold</a:t>
                      </a:r>
                    </a:p>
                  </a:txBody>
                  <a:tcPr marL="9525" marR="9525" marT="9525" marB="0" anchor="b"/>
                </a:tc>
                <a:extLst>
                  <a:ext uri="{0D108BD9-81ED-4DB2-BD59-A6C34878D82A}">
                    <a16:rowId xmlns:a16="http://schemas.microsoft.com/office/drawing/2014/main" val="497477989"/>
                  </a:ext>
                </a:extLst>
              </a:tr>
              <a:tr h="322217">
                <a:tc>
                  <a:txBody>
                    <a:bodyPr/>
                    <a:lstStyle/>
                    <a:p>
                      <a:pPr algn="ctr" fontAlgn="b"/>
                      <a:r>
                        <a:rPr lang="en-US" sz="2400" b="0" i="0" u="none" strike="noStrike" dirty="0">
                          <a:solidFill>
                            <a:srgbClr val="000000"/>
                          </a:solidFill>
                          <a:effectLst/>
                          <a:latin typeface="Calibri" panose="020F0502020204030204" pitchFamily="34" charset="0"/>
                        </a:rPr>
                        <a:t>Pack 121</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Gold</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Troop 204</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Gold</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Troop 714</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Gold</a:t>
                      </a:r>
                    </a:p>
                  </a:txBody>
                  <a:tcPr marL="9525" marR="9525" marT="9525" marB="0" anchor="b"/>
                </a:tc>
                <a:extLst>
                  <a:ext uri="{0D108BD9-81ED-4DB2-BD59-A6C34878D82A}">
                    <a16:rowId xmlns:a16="http://schemas.microsoft.com/office/drawing/2014/main" val="1336245554"/>
                  </a:ext>
                </a:extLst>
              </a:tr>
              <a:tr h="322217">
                <a:tc>
                  <a:txBody>
                    <a:bodyPr/>
                    <a:lstStyle/>
                    <a:p>
                      <a:pPr algn="ctr" fontAlgn="b"/>
                      <a:r>
                        <a:rPr lang="en-US" sz="2400" b="0" i="0" u="none" strike="noStrike" dirty="0">
                          <a:solidFill>
                            <a:srgbClr val="000000"/>
                          </a:solidFill>
                          <a:effectLst/>
                          <a:latin typeface="Calibri" panose="020F0502020204030204" pitchFamily="34" charset="0"/>
                        </a:rPr>
                        <a:t>Pack 252</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Gold</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Troop 252</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Silver</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Troop 772</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Gold</a:t>
                      </a:r>
                    </a:p>
                  </a:txBody>
                  <a:tcPr marL="9525" marR="9525" marT="9525" marB="0" anchor="b"/>
                </a:tc>
                <a:extLst>
                  <a:ext uri="{0D108BD9-81ED-4DB2-BD59-A6C34878D82A}">
                    <a16:rowId xmlns:a16="http://schemas.microsoft.com/office/drawing/2014/main" val="1383550054"/>
                  </a:ext>
                </a:extLst>
              </a:tr>
              <a:tr h="322217">
                <a:tc>
                  <a:txBody>
                    <a:bodyPr/>
                    <a:lstStyle/>
                    <a:p>
                      <a:pPr algn="ctr" fontAlgn="b"/>
                      <a:r>
                        <a:rPr lang="en-US" sz="2400" b="0" i="0" u="none" strike="noStrike" dirty="0">
                          <a:solidFill>
                            <a:srgbClr val="000000"/>
                          </a:solidFill>
                          <a:effectLst/>
                          <a:latin typeface="Calibri" panose="020F0502020204030204" pitchFamily="34" charset="0"/>
                        </a:rPr>
                        <a:t>Pack 571</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Gold</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Troop 277</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Gold</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Troop 795</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Gold</a:t>
                      </a:r>
                    </a:p>
                  </a:txBody>
                  <a:tcPr marL="9525" marR="9525" marT="9525" marB="0" anchor="b"/>
                </a:tc>
                <a:extLst>
                  <a:ext uri="{0D108BD9-81ED-4DB2-BD59-A6C34878D82A}">
                    <a16:rowId xmlns:a16="http://schemas.microsoft.com/office/drawing/2014/main" val="1289714041"/>
                  </a:ext>
                </a:extLst>
              </a:tr>
              <a:tr h="322217">
                <a:tc>
                  <a:txBody>
                    <a:bodyPr/>
                    <a:lstStyle/>
                    <a:p>
                      <a:pPr algn="ctr" fontAlgn="b"/>
                      <a:r>
                        <a:rPr lang="en-US" sz="2400" b="0" i="0" u="none" strike="noStrike" dirty="0">
                          <a:solidFill>
                            <a:srgbClr val="000000"/>
                          </a:solidFill>
                          <a:effectLst/>
                          <a:latin typeface="Calibri" panose="020F0502020204030204" pitchFamily="34" charset="0"/>
                        </a:rPr>
                        <a:t>Pack 700</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Gold</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Troop 287</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Gold</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Troop 955</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Gold</a:t>
                      </a:r>
                    </a:p>
                  </a:txBody>
                  <a:tcPr marL="9525" marR="9525" marT="9525" marB="0" anchor="b"/>
                </a:tc>
                <a:extLst>
                  <a:ext uri="{0D108BD9-81ED-4DB2-BD59-A6C34878D82A}">
                    <a16:rowId xmlns:a16="http://schemas.microsoft.com/office/drawing/2014/main" val="3734806999"/>
                  </a:ext>
                </a:extLst>
              </a:tr>
              <a:tr h="322217">
                <a:tc>
                  <a:txBody>
                    <a:bodyPr/>
                    <a:lstStyle/>
                    <a:p>
                      <a:pPr algn="ctr" fontAlgn="b"/>
                      <a:r>
                        <a:rPr lang="en-US" sz="2400" b="0" i="0" u="none" strike="noStrike" dirty="0">
                          <a:solidFill>
                            <a:srgbClr val="000000"/>
                          </a:solidFill>
                          <a:effectLst/>
                          <a:latin typeface="Calibri" panose="020F0502020204030204" pitchFamily="34" charset="0"/>
                        </a:rPr>
                        <a:t>Pack 797</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Gold</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Troop 312</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Gold</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Troop 2019</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Silver</a:t>
                      </a:r>
                    </a:p>
                  </a:txBody>
                  <a:tcPr marL="9525" marR="9525" marT="9525" marB="0" anchor="b"/>
                </a:tc>
                <a:extLst>
                  <a:ext uri="{0D108BD9-81ED-4DB2-BD59-A6C34878D82A}">
                    <a16:rowId xmlns:a16="http://schemas.microsoft.com/office/drawing/2014/main" val="2261414664"/>
                  </a:ext>
                </a:extLst>
              </a:tr>
              <a:tr h="322217">
                <a:tc>
                  <a:txBody>
                    <a:bodyPr/>
                    <a:lstStyle/>
                    <a:p>
                      <a:pPr algn="ctr" fontAlgn="b"/>
                      <a:r>
                        <a:rPr lang="en-US" sz="2400" b="0" i="0" u="none" strike="noStrike" dirty="0">
                          <a:solidFill>
                            <a:srgbClr val="000000"/>
                          </a:solidFill>
                          <a:effectLst/>
                          <a:latin typeface="Calibri" panose="020F0502020204030204" pitchFamily="34" charset="0"/>
                        </a:rPr>
                        <a:t>Pack 815</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Gold</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Troop 433</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Gold</a:t>
                      </a:r>
                    </a:p>
                  </a:txBody>
                  <a:tcPr marL="9525" marR="9525" marT="9525" marB="0" anchor="b"/>
                </a:tc>
                <a:tc>
                  <a:txBody>
                    <a:bodyPr/>
                    <a:lstStyle/>
                    <a:p>
                      <a:pPr algn="ctr" fontAlgn="b"/>
                      <a:r>
                        <a:rPr lang="en-US" sz="2400" b="0" i="0" u="none" strike="noStrike" dirty="0">
                          <a:solidFill>
                            <a:srgbClr val="000000"/>
                          </a:solidFill>
                          <a:effectLst/>
                          <a:latin typeface="Calibri" panose="020F0502020204030204" pitchFamily="34" charset="0"/>
                        </a:rPr>
                        <a:t>Troop 2319(B)</a:t>
                      </a:r>
                    </a:p>
                  </a:txBody>
                  <a:tcPr marL="9525" marR="9525" marT="9525" marB="0" anchor="b"/>
                </a:tc>
                <a:tc>
                  <a:txBody>
                    <a:bodyPr/>
                    <a:lstStyle/>
                    <a:p>
                      <a:pPr algn="ctr" fontAlgn="b"/>
                      <a:r>
                        <a:rPr lang="en-US" sz="2400" b="0" i="1" u="none" strike="noStrike" dirty="0">
                          <a:solidFill>
                            <a:srgbClr val="000000"/>
                          </a:solidFill>
                          <a:effectLst/>
                          <a:latin typeface="Calibri" panose="020F0502020204030204" pitchFamily="34" charset="0"/>
                        </a:rPr>
                        <a:t>Gold</a:t>
                      </a:r>
                    </a:p>
                  </a:txBody>
                  <a:tcPr marL="9525" marR="9525" marT="9525" marB="0" anchor="b"/>
                </a:tc>
                <a:extLst>
                  <a:ext uri="{0D108BD9-81ED-4DB2-BD59-A6C34878D82A}">
                    <a16:rowId xmlns:a16="http://schemas.microsoft.com/office/drawing/2014/main" val="2733157924"/>
                  </a:ext>
                </a:extLst>
              </a:tr>
            </a:tbl>
          </a:graphicData>
        </a:graphic>
      </p:graphicFrame>
      <p:pic>
        <p:nvPicPr>
          <p:cNvPr id="4" name="Picture 3">
            <a:extLst>
              <a:ext uri="{FF2B5EF4-FFF2-40B4-BE49-F238E27FC236}">
                <a16:creationId xmlns:a16="http://schemas.microsoft.com/office/drawing/2014/main" id="{20BBB5C8-45BB-42C5-B7B8-E13BB6BE27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9377" y="474209"/>
            <a:ext cx="5981343" cy="1920240"/>
          </a:xfrm>
          <a:prstGeom prst="rect">
            <a:avLst/>
          </a:prstGeom>
        </p:spPr>
      </p:pic>
    </p:spTree>
    <p:extLst>
      <p:ext uri="{BB962C8B-B14F-4D97-AF65-F5344CB8AC3E}">
        <p14:creationId xmlns:p14="http://schemas.microsoft.com/office/powerpoint/2010/main" val="3945804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4A9F-3236-4BFF-8208-1C538DBDABF5}"/>
              </a:ext>
            </a:extLst>
          </p:cNvPr>
          <p:cNvSpPr>
            <a:spLocks noGrp="1"/>
          </p:cNvSpPr>
          <p:nvPr>
            <p:ph type="title"/>
          </p:nvPr>
        </p:nvSpPr>
        <p:spPr>
          <a:xfrm>
            <a:off x="1110345" y="457200"/>
            <a:ext cx="10042069" cy="979714"/>
          </a:xfrm>
        </p:spPr>
        <p:txBody>
          <a:bodyPr>
            <a:noAutofit/>
          </a:bodyPr>
          <a:lstStyle/>
          <a:p>
            <a:pPr algn="ctr"/>
            <a:r>
              <a:rPr lang="en-US" sz="4800" dirty="0">
                <a:effectLst>
                  <a:outerShdw blurRad="38100" dist="38100" dir="2700000" algn="tl">
                    <a:srgbClr val="000000">
                      <a:alpha val="43137"/>
                    </a:srgbClr>
                  </a:outerShdw>
                </a:effectLst>
              </a:rPr>
              <a:t>District Honor Roll a.k.a. </a:t>
            </a:r>
            <a:r>
              <a:rPr lang="en-US" sz="4800" b="1" i="1" dirty="0">
                <a:effectLst>
                  <a:outerShdw blurRad="38100" dist="38100" dir="2700000" algn="tl">
                    <a:srgbClr val="000000">
                      <a:alpha val="43137"/>
                    </a:srgbClr>
                  </a:outerShdw>
                </a:effectLst>
              </a:rPr>
              <a:t>The Chicken Pin</a:t>
            </a:r>
          </a:p>
        </p:txBody>
      </p:sp>
      <p:graphicFrame>
        <p:nvGraphicFramePr>
          <p:cNvPr id="5" name="Table 5">
            <a:extLst>
              <a:ext uri="{FF2B5EF4-FFF2-40B4-BE49-F238E27FC236}">
                <a16:creationId xmlns:a16="http://schemas.microsoft.com/office/drawing/2014/main" id="{73919FA5-0BF8-41A6-9091-0599976635C5}"/>
              </a:ext>
            </a:extLst>
          </p:cNvPr>
          <p:cNvGraphicFramePr>
            <a:graphicFrameLocks noGrp="1"/>
          </p:cNvGraphicFramePr>
          <p:nvPr>
            <p:ph idx="1"/>
            <p:extLst>
              <p:ext uri="{D42A27DB-BD31-4B8C-83A1-F6EECF244321}">
                <p14:modId xmlns:p14="http://schemas.microsoft.com/office/powerpoint/2010/main" val="3691668059"/>
              </p:ext>
            </p:extLst>
          </p:nvPr>
        </p:nvGraphicFramePr>
        <p:xfrm>
          <a:off x="4294415" y="1516488"/>
          <a:ext cx="6857999" cy="4821008"/>
        </p:xfrm>
        <a:graphic>
          <a:graphicData uri="http://schemas.openxmlformats.org/drawingml/2006/table">
            <a:tbl>
              <a:tblPr firstRow="1" bandRow="1">
                <a:tableStyleId>{5C22544A-7EE6-4342-B048-85BDC9FD1C3A}</a:tableStyleId>
              </a:tblPr>
              <a:tblGrid>
                <a:gridCol w="1978214">
                  <a:extLst>
                    <a:ext uri="{9D8B030D-6E8A-4147-A177-3AD203B41FA5}">
                      <a16:colId xmlns:a16="http://schemas.microsoft.com/office/drawing/2014/main" val="3902686721"/>
                    </a:ext>
                  </a:extLst>
                </a:gridCol>
                <a:gridCol w="2322256">
                  <a:extLst>
                    <a:ext uri="{9D8B030D-6E8A-4147-A177-3AD203B41FA5}">
                      <a16:colId xmlns:a16="http://schemas.microsoft.com/office/drawing/2014/main" val="211772288"/>
                    </a:ext>
                  </a:extLst>
                </a:gridCol>
                <a:gridCol w="2557529">
                  <a:extLst>
                    <a:ext uri="{9D8B030D-6E8A-4147-A177-3AD203B41FA5}">
                      <a16:colId xmlns:a16="http://schemas.microsoft.com/office/drawing/2014/main" val="1873559498"/>
                    </a:ext>
                  </a:extLst>
                </a:gridCol>
              </a:tblGrid>
              <a:tr h="939716">
                <a:tc gridSpan="3">
                  <a:txBody>
                    <a:bodyPr/>
                    <a:lstStyle/>
                    <a:p>
                      <a:pPr algn="ctr"/>
                      <a:r>
                        <a:rPr lang="en-US" sz="3000" i="1" dirty="0"/>
                        <a:t>2023 Units earning the coveted </a:t>
                      </a:r>
                    </a:p>
                    <a:p>
                      <a:pPr algn="ctr"/>
                      <a:r>
                        <a:rPr lang="en-US" sz="3000" i="1" dirty="0"/>
                        <a:t>Foothills District Chicken Pin</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7506710"/>
                  </a:ext>
                </a:extLst>
              </a:tr>
              <a:tr h="545024">
                <a:tc>
                  <a:txBody>
                    <a:bodyPr/>
                    <a:lstStyle/>
                    <a:p>
                      <a:pPr algn="ctr">
                        <a:lnSpc>
                          <a:spcPct val="150000"/>
                        </a:lnSpc>
                      </a:pPr>
                      <a:r>
                        <a:rPr lang="en-US" sz="2200" i="1" dirty="0"/>
                        <a:t>PACK 57</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200" i="1" dirty="0"/>
                        <a:t>TROOP 75</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200" i="1" dirty="0"/>
                        <a:t>TROOP 444 (B)</a:t>
                      </a:r>
                    </a:p>
                  </a:txBody>
                  <a:tcPr anchor="ctr"/>
                </a:tc>
                <a:extLst>
                  <a:ext uri="{0D108BD9-81ED-4DB2-BD59-A6C34878D82A}">
                    <a16:rowId xmlns:a16="http://schemas.microsoft.com/office/drawing/2014/main" val="4148680902"/>
                  </a:ext>
                </a:extLst>
              </a:tr>
              <a:tr h="545024">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200" i="1" dirty="0"/>
                        <a:t>PACK 75</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200" i="1" dirty="0"/>
                        <a:t>TROOP 144</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200" i="1" dirty="0"/>
                        <a:t>TROOP 714</a:t>
                      </a:r>
                    </a:p>
                  </a:txBody>
                  <a:tcPr anchor="ctr"/>
                </a:tc>
                <a:extLst>
                  <a:ext uri="{0D108BD9-81ED-4DB2-BD59-A6C34878D82A}">
                    <a16:rowId xmlns:a16="http://schemas.microsoft.com/office/drawing/2014/main" val="1703784370"/>
                  </a:ext>
                </a:extLst>
              </a:tr>
              <a:tr h="545024">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200" i="1" dirty="0"/>
                        <a:t>PACK 121</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200" i="1" dirty="0"/>
                        <a:t>TROOP 204</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200" i="1" dirty="0"/>
                        <a:t>TROOP 772</a:t>
                      </a:r>
                    </a:p>
                  </a:txBody>
                  <a:tcPr anchor="ctr"/>
                </a:tc>
                <a:extLst>
                  <a:ext uri="{0D108BD9-81ED-4DB2-BD59-A6C34878D82A}">
                    <a16:rowId xmlns:a16="http://schemas.microsoft.com/office/drawing/2014/main" val="2162675743"/>
                  </a:ext>
                </a:extLst>
              </a:tr>
              <a:tr h="545024">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200" i="1" dirty="0"/>
                        <a:t>PACK 571</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200" i="1" dirty="0"/>
                        <a:t>TROOP 277</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200" i="1" dirty="0"/>
                        <a:t>TROOP 795</a:t>
                      </a:r>
                    </a:p>
                  </a:txBody>
                  <a:tcPr anchor="ctr"/>
                </a:tc>
                <a:extLst>
                  <a:ext uri="{0D108BD9-81ED-4DB2-BD59-A6C34878D82A}">
                    <a16:rowId xmlns:a16="http://schemas.microsoft.com/office/drawing/2014/main" val="4002198341"/>
                  </a:ext>
                </a:extLst>
              </a:tr>
              <a:tr h="545024">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200" i="1" dirty="0"/>
                        <a:t>PACK 797</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200" i="1" dirty="0"/>
                        <a:t>TROOP 287</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200" i="1" dirty="0"/>
                        <a:t>TROOP 955</a:t>
                      </a:r>
                    </a:p>
                  </a:txBody>
                  <a:tcPr anchor="ctr"/>
                </a:tc>
                <a:extLst>
                  <a:ext uri="{0D108BD9-81ED-4DB2-BD59-A6C34878D82A}">
                    <a16:rowId xmlns:a16="http://schemas.microsoft.com/office/drawing/2014/main" val="2767880304"/>
                  </a:ext>
                </a:extLst>
              </a:tr>
              <a:tr h="545024">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200" i="1" dirty="0"/>
                        <a:t>PACK 815</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200" i="1" dirty="0"/>
                        <a:t>TROOP 312</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200" i="1" dirty="0"/>
                        <a:t>TROOP 2019 (G)</a:t>
                      </a:r>
                    </a:p>
                  </a:txBody>
                  <a:tcPr anchor="ctr"/>
                </a:tc>
                <a:extLst>
                  <a:ext uri="{0D108BD9-81ED-4DB2-BD59-A6C34878D82A}">
                    <a16:rowId xmlns:a16="http://schemas.microsoft.com/office/drawing/2014/main" val="3760773459"/>
                  </a:ext>
                </a:extLst>
              </a:tr>
              <a:tr h="545024">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lang="en-US" sz="2200" i="1" dirty="0"/>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200" i="1" dirty="0"/>
                        <a:t>TROOP 433</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200" i="1" dirty="0"/>
                        <a:t>TROOP 2319 (B)</a:t>
                      </a:r>
                    </a:p>
                  </a:txBody>
                  <a:tcPr anchor="ctr"/>
                </a:tc>
                <a:extLst>
                  <a:ext uri="{0D108BD9-81ED-4DB2-BD59-A6C34878D82A}">
                    <a16:rowId xmlns:a16="http://schemas.microsoft.com/office/drawing/2014/main" val="3349289613"/>
                  </a:ext>
                </a:extLst>
              </a:tr>
            </a:tbl>
          </a:graphicData>
        </a:graphic>
      </p:graphicFrame>
      <p:pic>
        <p:nvPicPr>
          <p:cNvPr id="6" name="Picture 5">
            <a:extLst>
              <a:ext uri="{FF2B5EF4-FFF2-40B4-BE49-F238E27FC236}">
                <a16:creationId xmlns:a16="http://schemas.microsoft.com/office/drawing/2014/main" id="{F99576B2-2F65-B407-7EF9-5141D5D8AE57}"/>
              </a:ext>
            </a:extLst>
          </p:cNvPr>
          <p:cNvPicPr>
            <a:picLocks noChangeAspect="1"/>
          </p:cNvPicPr>
          <p:nvPr/>
        </p:nvPicPr>
        <p:blipFill>
          <a:blip r:embed="rId3"/>
          <a:stretch>
            <a:fillRect/>
          </a:stretch>
        </p:blipFill>
        <p:spPr>
          <a:xfrm>
            <a:off x="393696" y="1689503"/>
            <a:ext cx="3812728" cy="4581866"/>
          </a:xfrm>
          <a:prstGeom prst="rect">
            <a:avLst/>
          </a:prstGeom>
        </p:spPr>
      </p:pic>
    </p:spTree>
    <p:extLst>
      <p:ext uri="{BB962C8B-B14F-4D97-AF65-F5344CB8AC3E}">
        <p14:creationId xmlns:p14="http://schemas.microsoft.com/office/powerpoint/2010/main" val="690923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4A9F-3236-4BFF-8208-1C538DBDABF5}"/>
              </a:ext>
            </a:extLst>
          </p:cNvPr>
          <p:cNvSpPr>
            <a:spLocks noGrp="1"/>
          </p:cNvSpPr>
          <p:nvPr>
            <p:ph type="title"/>
          </p:nvPr>
        </p:nvSpPr>
        <p:spPr>
          <a:xfrm>
            <a:off x="502164" y="615713"/>
            <a:ext cx="5476606" cy="1989072"/>
          </a:xfrm>
        </p:spPr>
        <p:txBody>
          <a:bodyPr>
            <a:normAutofit fontScale="90000"/>
          </a:bodyPr>
          <a:lstStyle/>
          <a:p>
            <a:pPr algn="ctr"/>
            <a:r>
              <a:rPr lang="en-US" sz="4900" dirty="0">
                <a:effectLst>
                  <a:outerShdw blurRad="38100" dist="38100" dir="2700000" algn="tl">
                    <a:srgbClr val="000000">
                      <a:alpha val="43137"/>
                    </a:srgbClr>
                  </a:outerShdw>
                </a:effectLst>
              </a:rPr>
              <a:t>District Award of Merit</a:t>
            </a:r>
            <a:br>
              <a:rPr lang="en-US" sz="48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Presented by</a:t>
            </a:r>
            <a:br>
              <a:rPr lang="en-US" sz="4800" dirty="0"/>
            </a:br>
            <a:r>
              <a:rPr lang="en-US" sz="4900" i="1" dirty="0"/>
              <a:t>Hilary Thornton</a:t>
            </a:r>
          </a:p>
        </p:txBody>
      </p:sp>
      <p:sp>
        <p:nvSpPr>
          <p:cNvPr id="3" name="Content Placeholder 2">
            <a:extLst>
              <a:ext uri="{FF2B5EF4-FFF2-40B4-BE49-F238E27FC236}">
                <a16:creationId xmlns:a16="http://schemas.microsoft.com/office/drawing/2014/main" id="{6B9B8D05-B4F7-485D-BBA3-346B488621AF}"/>
              </a:ext>
            </a:extLst>
          </p:cNvPr>
          <p:cNvSpPr>
            <a:spLocks noGrp="1"/>
          </p:cNvSpPr>
          <p:nvPr>
            <p:ph idx="1"/>
          </p:nvPr>
        </p:nvSpPr>
        <p:spPr>
          <a:xfrm>
            <a:off x="5978770" y="457201"/>
            <a:ext cx="5964702" cy="6084276"/>
          </a:xfrm>
        </p:spPr>
        <p:txBody>
          <a:bodyPr>
            <a:noAutofit/>
          </a:bodyPr>
          <a:lstStyle/>
          <a:p>
            <a:pPr marL="0" indent="0" algn="ctr">
              <a:buNone/>
            </a:pPr>
            <a:r>
              <a:rPr lang="en-US" sz="1900" b="1" dirty="0"/>
              <a:t>GENERAL INFORMATION</a:t>
            </a:r>
          </a:p>
          <a:p>
            <a:pPr marL="0" indent="0" algn="just">
              <a:buNone/>
            </a:pPr>
            <a:r>
              <a:rPr lang="en-US" sz="1900" dirty="0"/>
              <a:t>The District Award of Merit is a council award presented by districts in the same manner that the Silver Beaver is a national award presented by councils. The award is available to Scouters who render service of an outstanding nature at the district level. The award is made available annually on the basis of 1 for each 25 traditional units or fraction thereof.</a:t>
            </a:r>
          </a:p>
          <a:p>
            <a:pPr marL="0" indent="0" algn="ctr">
              <a:buNone/>
            </a:pPr>
            <a:r>
              <a:rPr lang="en-US" sz="1900" b="1" dirty="0"/>
              <a:t>REQUIREMENTS</a:t>
            </a:r>
          </a:p>
          <a:p>
            <a:pPr marL="0" indent="0" algn="just">
              <a:buNone/>
            </a:pPr>
            <a:r>
              <a:rPr lang="en-US" sz="1900" dirty="0"/>
              <a:t>1. A nominee must be a registered Scouter.</a:t>
            </a:r>
          </a:p>
          <a:p>
            <a:pPr marL="0" indent="0" algn="just">
              <a:buNone/>
            </a:pPr>
            <a:r>
              <a:rPr lang="en-US" sz="1900" dirty="0"/>
              <a:t>2. A nominee must have rendered noteworthy service to youth in Scouting, outside Scouting, or both. </a:t>
            </a:r>
          </a:p>
          <a:p>
            <a:pPr marL="0" indent="0" algn="just">
              <a:buNone/>
            </a:pPr>
            <a:r>
              <a:rPr lang="en-US" sz="1900" dirty="0"/>
              <a:t>3. Consideration must be given to the nominee’s Scouting position and the corresponding opportunity to render outstanding service beyond the expectations of that Scouting position.</a:t>
            </a:r>
          </a:p>
          <a:p>
            <a:pPr marL="0" indent="0" algn="just">
              <a:buNone/>
            </a:pPr>
            <a:r>
              <a:rPr lang="en-US" sz="1900" dirty="0"/>
              <a:t>4. The nominee’s attitude toward and cooperation with the district and/or council is to be taken into consideration.</a:t>
            </a:r>
          </a:p>
          <a:p>
            <a:pPr marL="0" indent="0" algn="just">
              <a:buNone/>
            </a:pPr>
            <a:r>
              <a:rPr lang="en-US" sz="1900" dirty="0"/>
              <a:t>5. Nominations cannot be considered for posthumous awards.</a:t>
            </a:r>
          </a:p>
        </p:txBody>
      </p:sp>
      <p:pic>
        <p:nvPicPr>
          <p:cNvPr id="4" name="Picture 3">
            <a:extLst>
              <a:ext uri="{FF2B5EF4-FFF2-40B4-BE49-F238E27FC236}">
                <a16:creationId xmlns:a16="http://schemas.microsoft.com/office/drawing/2014/main" id="{494BCF70-4025-4EDD-AF1A-7B7EEB1E9EC6}"/>
              </a:ext>
            </a:extLst>
          </p:cNvPr>
          <p:cNvPicPr>
            <a:picLocks noChangeAspect="1"/>
          </p:cNvPicPr>
          <p:nvPr/>
        </p:nvPicPr>
        <p:blipFill>
          <a:blip r:embed="rId2"/>
          <a:stretch>
            <a:fillRect/>
          </a:stretch>
        </p:blipFill>
        <p:spPr>
          <a:xfrm>
            <a:off x="1996792" y="2935626"/>
            <a:ext cx="2428875" cy="2286000"/>
          </a:xfrm>
          <a:prstGeom prst="rect">
            <a:avLst/>
          </a:prstGeom>
        </p:spPr>
      </p:pic>
      <p:pic>
        <p:nvPicPr>
          <p:cNvPr id="5" name="Picture 4">
            <a:extLst>
              <a:ext uri="{FF2B5EF4-FFF2-40B4-BE49-F238E27FC236}">
                <a16:creationId xmlns:a16="http://schemas.microsoft.com/office/drawing/2014/main" id="{0533EC28-047B-496B-B9BD-5D24D9DBA0CD}"/>
              </a:ext>
            </a:extLst>
          </p:cNvPr>
          <p:cNvPicPr>
            <a:picLocks noChangeAspect="1"/>
          </p:cNvPicPr>
          <p:nvPr/>
        </p:nvPicPr>
        <p:blipFill>
          <a:blip r:embed="rId3"/>
          <a:stretch>
            <a:fillRect/>
          </a:stretch>
        </p:blipFill>
        <p:spPr>
          <a:xfrm>
            <a:off x="1915830" y="5406263"/>
            <a:ext cx="2590800" cy="1097280"/>
          </a:xfrm>
          <a:prstGeom prst="rect">
            <a:avLst/>
          </a:prstGeom>
        </p:spPr>
      </p:pic>
    </p:spTree>
    <p:extLst>
      <p:ext uri="{BB962C8B-B14F-4D97-AF65-F5344CB8AC3E}">
        <p14:creationId xmlns:p14="http://schemas.microsoft.com/office/powerpoint/2010/main" val="2137914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6FBA3F-CBA9-4326-A403-6CC1AD3AC9C8}"/>
              </a:ext>
            </a:extLst>
          </p:cNvPr>
          <p:cNvSpPr txBox="1"/>
          <p:nvPr/>
        </p:nvSpPr>
        <p:spPr>
          <a:xfrm>
            <a:off x="5390865" y="427508"/>
            <a:ext cx="6441744" cy="6011902"/>
          </a:xfrm>
          <a:prstGeom prst="rect">
            <a:avLst/>
          </a:prstGeom>
          <a:noFill/>
        </p:spPr>
        <p:txBody>
          <a:bodyPr wrap="square">
            <a:spAutoFit/>
          </a:bodyPr>
          <a:lstStyle/>
          <a:p>
            <a:pPr marL="76200" marR="0">
              <a:spcBef>
                <a:spcPts val="950"/>
              </a:spcBef>
              <a:spcAft>
                <a:spcPts val="0"/>
              </a:spcAft>
            </a:pPr>
            <a:r>
              <a:rPr lang="en-US" sz="1400" b="1" kern="0" dirty="0">
                <a:effectLst/>
                <a:latin typeface="Calibri" panose="020F0502020204030204" pitchFamily="34" charset="0"/>
                <a:ea typeface="Calibri" panose="020F0502020204030204" pitchFamily="34" charset="0"/>
              </a:rPr>
              <a:t>Council/Lodge</a:t>
            </a:r>
            <a:r>
              <a:rPr lang="en-US" sz="1400" b="1" kern="0" spc="-55" dirty="0">
                <a:effectLst/>
                <a:latin typeface="Calibri" panose="020F0502020204030204" pitchFamily="34" charset="0"/>
                <a:ea typeface="Calibri" panose="020F0502020204030204" pitchFamily="34" charset="0"/>
              </a:rPr>
              <a:t> </a:t>
            </a:r>
            <a:r>
              <a:rPr lang="en-US" sz="1400" b="1" kern="0" spc="-10" dirty="0">
                <a:effectLst/>
                <a:latin typeface="Calibri" panose="020F0502020204030204" pitchFamily="34" charset="0"/>
                <a:ea typeface="Calibri" panose="020F0502020204030204" pitchFamily="34" charset="0"/>
              </a:rPr>
              <a:t>Level:</a:t>
            </a:r>
            <a:endParaRPr lang="en-US" sz="1400" b="1" kern="0" dirty="0">
              <a:effectLst/>
              <a:latin typeface="Calibri" panose="020F0502020204030204" pitchFamily="34" charset="0"/>
              <a:ea typeface="Calibri" panose="020F0502020204030204" pitchFamily="34" charset="0"/>
            </a:endParaRPr>
          </a:p>
          <a:p>
            <a:pPr marL="342900" marR="0" lvl="0" indent="-342900">
              <a:spcAft>
                <a:spcPts val="0"/>
              </a:spcAft>
              <a:buFont typeface="Symbol" panose="05050102010706020507" pitchFamily="18" charset="2"/>
              <a:buChar char=""/>
              <a:tabLst>
                <a:tab pos="532765" algn="l"/>
                <a:tab pos="533400" algn="l"/>
              </a:tabLst>
            </a:pPr>
            <a:r>
              <a:rPr lang="en-US" sz="1250" dirty="0">
                <a:effectLst/>
                <a:latin typeface="Calibri" panose="020F0502020204030204" pitchFamily="34" charset="0"/>
                <a:ea typeface="Symbol" panose="05050102010706020507" pitchFamily="18" charset="2"/>
                <a:cs typeface="Symbol" panose="05050102010706020507" pitchFamily="18" charset="2"/>
              </a:rPr>
              <a:t>Lodge</a:t>
            </a:r>
            <a:r>
              <a:rPr lang="en-US" sz="1250" spc="-3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Media</a:t>
            </a:r>
            <a:r>
              <a:rPr lang="en-US" sz="1250" spc="-3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&amp;</a:t>
            </a:r>
            <a:r>
              <a:rPr lang="en-US" sz="1250" spc="-3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Publications</a:t>
            </a:r>
            <a:r>
              <a:rPr lang="en-US" sz="1250" spc="-2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Adviser</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2020-</a:t>
            </a:r>
            <a:r>
              <a:rPr lang="en-US" sz="1250" spc="-10" dirty="0">
                <a:effectLst/>
                <a:latin typeface="Calibri" panose="020F0502020204030204" pitchFamily="34" charset="0"/>
                <a:ea typeface="Symbol" panose="05050102010706020507" pitchFamily="18" charset="2"/>
                <a:cs typeface="Symbol" panose="05050102010706020507" pitchFamily="18" charset="2"/>
              </a:rPr>
              <a:t>2022</a:t>
            </a:r>
            <a:endParaRPr lang="en-US" sz="1250" dirty="0">
              <a:effectLst/>
              <a:latin typeface="Calibri" panose="020F0502020204030204" pitchFamily="34" charset="0"/>
              <a:ea typeface="Symbol" panose="05050102010706020507" pitchFamily="18" charset="2"/>
              <a:cs typeface="Symbol" panose="05050102010706020507" pitchFamily="18" charset="2"/>
            </a:endParaRPr>
          </a:p>
          <a:p>
            <a:pPr marL="342900" marR="0" lvl="0" indent="-342900">
              <a:spcBef>
                <a:spcPts val="95"/>
              </a:spcBef>
              <a:spcAft>
                <a:spcPts val="0"/>
              </a:spcAft>
              <a:buFont typeface="Symbol" panose="05050102010706020507" pitchFamily="18" charset="2"/>
              <a:buChar char=""/>
              <a:tabLst>
                <a:tab pos="532765" algn="l"/>
                <a:tab pos="534035" algn="l"/>
              </a:tabLst>
            </a:pPr>
            <a:r>
              <a:rPr lang="en-US" sz="1250" dirty="0">
                <a:effectLst/>
                <a:latin typeface="Calibri" panose="020F0502020204030204" pitchFamily="34" charset="0"/>
                <a:ea typeface="Symbol" panose="05050102010706020507" pitchFamily="18" charset="2"/>
                <a:cs typeface="Symbol" panose="05050102010706020507" pitchFamily="18" charset="2"/>
              </a:rPr>
              <a:t>Lodge</a:t>
            </a:r>
            <a:r>
              <a:rPr lang="en-US" sz="1250" spc="-3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Assistant</a:t>
            </a:r>
            <a:r>
              <a:rPr lang="en-US" sz="1250" spc="-4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Webmaster</a:t>
            </a:r>
            <a:r>
              <a:rPr lang="en-US" sz="1250" spc="-3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2019-</a:t>
            </a:r>
            <a:r>
              <a:rPr lang="en-US" sz="1250" spc="-10" dirty="0">
                <a:effectLst/>
                <a:latin typeface="Calibri" panose="020F0502020204030204" pitchFamily="34" charset="0"/>
                <a:ea typeface="Symbol" panose="05050102010706020507" pitchFamily="18" charset="2"/>
                <a:cs typeface="Symbol" panose="05050102010706020507" pitchFamily="18" charset="2"/>
              </a:rPr>
              <a:t>Present</a:t>
            </a:r>
            <a:endParaRPr lang="en-US" sz="1250" dirty="0">
              <a:effectLst/>
              <a:latin typeface="Calibri" panose="020F0502020204030204" pitchFamily="34" charset="0"/>
              <a:ea typeface="Symbol" panose="05050102010706020507" pitchFamily="18" charset="2"/>
              <a:cs typeface="Symbol" panose="05050102010706020507" pitchFamily="18" charset="2"/>
            </a:endParaRPr>
          </a:p>
          <a:p>
            <a:pPr marL="342900" marR="0" lvl="0" indent="-342900">
              <a:spcBef>
                <a:spcPts val="95"/>
              </a:spcBef>
              <a:spcAft>
                <a:spcPts val="0"/>
              </a:spcAft>
              <a:buFont typeface="Symbol" panose="05050102010706020507" pitchFamily="18" charset="2"/>
              <a:buChar char=""/>
              <a:tabLst>
                <a:tab pos="532765" algn="l"/>
                <a:tab pos="534035" algn="l"/>
              </a:tabLst>
            </a:pPr>
            <a:r>
              <a:rPr lang="en-US" sz="1250" spc="-10" dirty="0">
                <a:effectLst/>
                <a:latin typeface="Calibri" panose="020F0502020204030204" pitchFamily="34" charset="0"/>
                <a:ea typeface="Symbol" panose="05050102010706020507" pitchFamily="18" charset="2"/>
                <a:cs typeface="Symbol" panose="05050102010706020507" pitchFamily="18" charset="2"/>
              </a:rPr>
              <a:t>Lodge Master Adviser 2024-Present</a:t>
            </a:r>
            <a:endParaRPr lang="en-US" sz="1250" dirty="0">
              <a:effectLst/>
              <a:latin typeface="Calibri" panose="020F0502020204030204" pitchFamily="34" charset="0"/>
              <a:ea typeface="Symbol" panose="05050102010706020507" pitchFamily="18" charset="2"/>
              <a:cs typeface="Symbol" panose="05050102010706020507" pitchFamily="18" charset="2"/>
            </a:endParaRPr>
          </a:p>
          <a:p>
            <a:pPr marL="342900" marR="0" lvl="0" indent="-342900">
              <a:spcBef>
                <a:spcPts val="95"/>
              </a:spcBef>
              <a:spcAft>
                <a:spcPts val="0"/>
              </a:spcAft>
              <a:buFont typeface="Symbol" panose="05050102010706020507" pitchFamily="18" charset="2"/>
              <a:buChar char=""/>
              <a:tabLst>
                <a:tab pos="532765" algn="l"/>
                <a:tab pos="534035" algn="l"/>
              </a:tabLst>
            </a:pPr>
            <a:r>
              <a:rPr lang="en-US" sz="1250" spc="-10" dirty="0">
                <a:effectLst/>
                <a:latin typeface="Calibri" panose="020F0502020204030204" pitchFamily="34" charset="0"/>
                <a:ea typeface="Symbol" panose="05050102010706020507" pitchFamily="18" charset="2"/>
                <a:cs typeface="Symbol" panose="05050102010706020507" pitchFamily="18" charset="2"/>
              </a:rPr>
              <a:t>Venturing Officers Association Advisor 2024-Present</a:t>
            </a:r>
          </a:p>
          <a:p>
            <a:pPr marR="0" lvl="0">
              <a:spcBef>
                <a:spcPts val="95"/>
              </a:spcBef>
              <a:spcAft>
                <a:spcPts val="0"/>
              </a:spcAft>
              <a:tabLst>
                <a:tab pos="532765" algn="l"/>
                <a:tab pos="534035" algn="l"/>
              </a:tabLst>
            </a:pPr>
            <a:endParaRPr lang="en-US" sz="400" dirty="0">
              <a:effectLst/>
              <a:latin typeface="Calibri" panose="020F0502020204030204" pitchFamily="34" charset="0"/>
              <a:ea typeface="Symbol" panose="05050102010706020507" pitchFamily="18" charset="2"/>
              <a:cs typeface="Symbol" panose="05050102010706020507" pitchFamily="18" charset="2"/>
            </a:endParaRPr>
          </a:p>
          <a:p>
            <a:pPr marL="75565" marR="0">
              <a:spcAft>
                <a:spcPts val="0"/>
              </a:spcAft>
            </a:pPr>
            <a:r>
              <a:rPr lang="en-US" sz="1400" b="1" kern="0" dirty="0">
                <a:effectLst/>
                <a:latin typeface="Calibri" panose="020F0502020204030204" pitchFamily="34" charset="0"/>
                <a:ea typeface="Calibri" panose="020F0502020204030204" pitchFamily="34" charset="0"/>
              </a:rPr>
              <a:t>District/Chapter</a:t>
            </a:r>
            <a:r>
              <a:rPr lang="en-US" sz="1400" b="1" kern="0" spc="-60" dirty="0">
                <a:effectLst/>
                <a:latin typeface="Calibri" panose="020F0502020204030204" pitchFamily="34" charset="0"/>
                <a:ea typeface="Calibri" panose="020F0502020204030204" pitchFamily="34" charset="0"/>
              </a:rPr>
              <a:t> </a:t>
            </a:r>
            <a:r>
              <a:rPr lang="en-US" sz="1400" b="1" kern="0" spc="-10" dirty="0">
                <a:effectLst/>
                <a:latin typeface="Calibri" panose="020F0502020204030204" pitchFamily="34" charset="0"/>
                <a:ea typeface="Calibri" panose="020F0502020204030204" pitchFamily="34" charset="0"/>
              </a:rPr>
              <a:t>Level:</a:t>
            </a:r>
            <a:endParaRPr lang="en-US" sz="1400" b="1" kern="0" dirty="0">
              <a:effectLst/>
              <a:latin typeface="Calibri" panose="020F0502020204030204" pitchFamily="34" charset="0"/>
              <a:ea typeface="Calibri" panose="020F0502020204030204" pitchFamily="34" charset="0"/>
            </a:endParaRPr>
          </a:p>
          <a:p>
            <a:pPr lvl="1">
              <a:tabLst>
                <a:tab pos="532765" algn="l"/>
                <a:tab pos="534035" algn="l"/>
              </a:tabLst>
            </a:pPr>
            <a:r>
              <a:rPr lang="en-US" sz="1250" dirty="0">
                <a:effectLst/>
                <a:latin typeface="Calibri" panose="020F0502020204030204" pitchFamily="34" charset="0"/>
                <a:ea typeface="Symbol" panose="05050102010706020507" pitchFamily="18" charset="2"/>
                <a:cs typeface="Symbol" panose="05050102010706020507" pitchFamily="18" charset="2"/>
              </a:rPr>
              <a:t>Kennesaw</a:t>
            </a:r>
            <a:r>
              <a:rPr lang="en-US" sz="1250" spc="-3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Chapter</a:t>
            </a:r>
            <a:r>
              <a:rPr lang="en-US" sz="1250" spc="-4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Adviser</a:t>
            </a:r>
            <a:r>
              <a:rPr lang="en-US" sz="1250" spc="-4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2016-</a:t>
            </a:r>
            <a:r>
              <a:rPr lang="en-US" sz="1250" spc="-10" dirty="0">
                <a:effectLst/>
                <a:latin typeface="Calibri" panose="020F0502020204030204" pitchFamily="34" charset="0"/>
                <a:ea typeface="Symbol" panose="05050102010706020507" pitchFamily="18" charset="2"/>
                <a:cs typeface="Symbol" panose="05050102010706020507" pitchFamily="18" charset="2"/>
              </a:rPr>
              <a:t>Present </a:t>
            </a:r>
            <a:r>
              <a:rPr lang="en-US" sz="1250" spc="-10" dirty="0">
                <a:solidFill>
                  <a:srgbClr val="212121"/>
                </a:solidFill>
                <a:effectLst/>
                <a:latin typeface="Calibri" panose="020F0502020204030204" pitchFamily="34" charset="0"/>
                <a:ea typeface="Symbol" panose="05050102010706020507" pitchFamily="18" charset="2"/>
                <a:cs typeface="Symbol" panose="05050102010706020507" pitchFamily="18" charset="2"/>
              </a:rPr>
              <a:t> •</a:t>
            </a:r>
            <a:r>
              <a:rPr lang="en-US" sz="1250" spc="-10" dirty="0">
                <a:solidFill>
                  <a:srgbClr val="212121"/>
                </a:solidFill>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Kennesaw</a:t>
            </a:r>
            <a:r>
              <a:rPr lang="en-US" sz="1250" spc="-3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Chapter</a:t>
            </a:r>
            <a:r>
              <a:rPr lang="en-US" sz="1250" spc="-5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Webmaster</a:t>
            </a:r>
            <a:r>
              <a:rPr lang="en-US" sz="1250" spc="-4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2016-</a:t>
            </a:r>
            <a:r>
              <a:rPr lang="en-US" sz="1250" spc="-10" dirty="0">
                <a:effectLst/>
                <a:latin typeface="Calibri" panose="020F0502020204030204" pitchFamily="34" charset="0"/>
                <a:ea typeface="Symbol" panose="05050102010706020507" pitchFamily="18" charset="2"/>
                <a:cs typeface="Symbol" panose="05050102010706020507" pitchFamily="18" charset="2"/>
              </a:rPr>
              <a:t>Present </a:t>
            </a:r>
            <a:r>
              <a:rPr lang="en-US" sz="1250" spc="-10" dirty="0">
                <a:solidFill>
                  <a:srgbClr val="212121"/>
                </a:solidFill>
                <a:effectLst/>
                <a:latin typeface="Calibri" panose="020F0502020204030204" pitchFamily="34" charset="0"/>
                <a:ea typeface="Symbol" panose="05050102010706020507" pitchFamily="18" charset="2"/>
                <a:cs typeface="Symbol" panose="05050102010706020507" pitchFamily="18" charset="2"/>
              </a:rPr>
              <a:t> •</a:t>
            </a:r>
            <a:r>
              <a:rPr lang="en-US" sz="1250" spc="-10" dirty="0">
                <a:solidFill>
                  <a:srgbClr val="212121"/>
                </a:solidFill>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Foothills</a:t>
            </a:r>
            <a:r>
              <a:rPr lang="en-US" sz="1250" spc="-4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District</a:t>
            </a:r>
            <a:r>
              <a:rPr lang="en-US" sz="1250" spc="-4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Webmaster</a:t>
            </a:r>
            <a:r>
              <a:rPr lang="en-US" sz="1250" spc="-3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2017-</a:t>
            </a:r>
            <a:r>
              <a:rPr lang="en-US" sz="1250" spc="-10" dirty="0">
                <a:effectLst/>
                <a:latin typeface="Calibri" panose="020F0502020204030204" pitchFamily="34" charset="0"/>
                <a:ea typeface="Symbol" panose="05050102010706020507" pitchFamily="18" charset="2"/>
                <a:cs typeface="Symbol" panose="05050102010706020507" pitchFamily="18" charset="2"/>
              </a:rPr>
              <a:t>2022 </a:t>
            </a:r>
            <a:r>
              <a:rPr lang="en-US" sz="1250" spc="-10" dirty="0">
                <a:solidFill>
                  <a:srgbClr val="212121"/>
                </a:solidFill>
                <a:effectLst/>
                <a:latin typeface="Calibri" panose="020F0502020204030204" pitchFamily="34" charset="0"/>
                <a:ea typeface="Symbol" panose="05050102010706020507" pitchFamily="18" charset="2"/>
                <a:cs typeface="Symbol" panose="05050102010706020507" pitchFamily="18" charset="2"/>
              </a:rPr>
              <a:t> </a:t>
            </a:r>
            <a:r>
              <a:rPr lang="en-US" sz="1250" spc="-10" dirty="0">
                <a:solidFill>
                  <a:srgbClr val="212121"/>
                </a:solidFill>
                <a:latin typeface="Calibri" panose="020F0502020204030204" pitchFamily="34" charset="0"/>
                <a:ea typeface="Symbol" panose="05050102010706020507" pitchFamily="18" charset="2"/>
                <a:cs typeface="Symbol" panose="05050102010706020507" pitchFamily="18" charset="2"/>
              </a:rPr>
              <a:t>and Communications </a:t>
            </a:r>
            <a:r>
              <a:rPr lang="en-US" sz="1250" dirty="0">
                <a:effectLst/>
                <a:latin typeface="Calibri" panose="020F0502020204030204" pitchFamily="34" charset="0"/>
                <a:ea typeface="Symbol" panose="05050102010706020507" pitchFamily="18" charset="2"/>
                <a:cs typeface="Symbol" panose="05050102010706020507" pitchFamily="18" charset="2"/>
              </a:rPr>
              <a:t>Chair</a:t>
            </a:r>
            <a:r>
              <a:rPr lang="en-US" sz="1250" spc="-4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2017-</a:t>
            </a:r>
            <a:r>
              <a:rPr lang="en-US" sz="1250" spc="-10" dirty="0">
                <a:effectLst/>
                <a:latin typeface="Calibri" panose="020F0502020204030204" pitchFamily="34" charset="0"/>
                <a:ea typeface="Symbol" panose="05050102010706020507" pitchFamily="18" charset="2"/>
                <a:cs typeface="Symbol" panose="05050102010706020507" pitchFamily="18" charset="2"/>
              </a:rPr>
              <a:t>2022</a:t>
            </a:r>
            <a:endParaRPr lang="en-US" sz="1250" dirty="0">
              <a:effectLst/>
              <a:latin typeface="Calibri" panose="020F0502020204030204" pitchFamily="34" charset="0"/>
              <a:ea typeface="Symbol" panose="05050102010706020507" pitchFamily="18" charset="2"/>
              <a:cs typeface="Symbol" panose="05050102010706020507" pitchFamily="18" charset="2"/>
            </a:endParaRPr>
          </a:p>
          <a:p>
            <a:pPr marL="75565" marR="0">
              <a:spcAft>
                <a:spcPts val="0"/>
              </a:spcAft>
            </a:pPr>
            <a:endParaRPr lang="en-US" sz="400" b="1" kern="0" dirty="0">
              <a:effectLst/>
              <a:latin typeface="Calibri" panose="020F0502020204030204" pitchFamily="34" charset="0"/>
              <a:ea typeface="Calibri" panose="020F0502020204030204" pitchFamily="34" charset="0"/>
            </a:endParaRPr>
          </a:p>
          <a:p>
            <a:pPr marL="75565" marR="0">
              <a:spcAft>
                <a:spcPts val="0"/>
              </a:spcAft>
            </a:pPr>
            <a:r>
              <a:rPr lang="en-US" sz="1400" b="1" kern="0" dirty="0">
                <a:effectLst/>
                <a:latin typeface="Calibri" panose="020F0502020204030204" pitchFamily="34" charset="0"/>
                <a:ea typeface="Calibri" panose="020F0502020204030204" pitchFamily="34" charset="0"/>
              </a:rPr>
              <a:t>Unit</a:t>
            </a:r>
            <a:r>
              <a:rPr lang="en-US" sz="1400" b="1" kern="0" spc="-20" dirty="0">
                <a:effectLst/>
                <a:latin typeface="Calibri" panose="020F0502020204030204" pitchFamily="34" charset="0"/>
                <a:ea typeface="Calibri" panose="020F0502020204030204" pitchFamily="34" charset="0"/>
              </a:rPr>
              <a:t> </a:t>
            </a:r>
            <a:r>
              <a:rPr lang="en-US" sz="1400" b="1" kern="0" spc="-10" dirty="0">
                <a:effectLst/>
                <a:latin typeface="Calibri" panose="020F0502020204030204" pitchFamily="34" charset="0"/>
                <a:ea typeface="Calibri" panose="020F0502020204030204" pitchFamily="34" charset="0"/>
              </a:rPr>
              <a:t>Level:</a:t>
            </a:r>
            <a:endParaRPr lang="en-US" sz="1400" b="1" kern="0" dirty="0">
              <a:effectLst/>
              <a:latin typeface="Calibri" panose="020F0502020204030204" pitchFamily="34" charset="0"/>
              <a:ea typeface="Calibri" panose="020F0502020204030204" pitchFamily="34" charset="0"/>
            </a:endParaRPr>
          </a:p>
          <a:p>
            <a:pPr marL="342900" marR="0" lvl="0" indent="-342900">
              <a:spcAft>
                <a:spcPts val="0"/>
              </a:spcAft>
              <a:buFont typeface="Symbol" panose="05050102010706020507" pitchFamily="18" charset="2"/>
              <a:buChar char=""/>
              <a:tabLst>
                <a:tab pos="532765" algn="l"/>
                <a:tab pos="534035" algn="l"/>
              </a:tabLst>
            </a:pPr>
            <a:r>
              <a:rPr lang="en-US" sz="1250" dirty="0">
                <a:effectLst/>
                <a:latin typeface="Calibri" panose="020F0502020204030204" pitchFamily="34" charset="0"/>
                <a:ea typeface="Symbol" panose="05050102010706020507" pitchFamily="18" charset="2"/>
                <a:cs typeface="Symbol" panose="05050102010706020507" pitchFamily="18" charset="2"/>
              </a:rPr>
              <a:t>Troop</a:t>
            </a:r>
            <a:r>
              <a:rPr lang="en-US" sz="1250" spc="-4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75</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Assistant</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Scoutmaster, Equipment Coordinator</a:t>
            </a:r>
            <a:r>
              <a:rPr lang="en-US" sz="1250" spc="-4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2012-</a:t>
            </a:r>
            <a:r>
              <a:rPr lang="en-US" sz="1250" spc="-20" dirty="0">
                <a:effectLst/>
                <a:latin typeface="Calibri" panose="020F0502020204030204" pitchFamily="34" charset="0"/>
                <a:ea typeface="Symbol" panose="05050102010706020507" pitchFamily="18" charset="2"/>
                <a:cs typeface="Symbol" panose="05050102010706020507" pitchFamily="18" charset="2"/>
              </a:rPr>
              <a:t>2018</a:t>
            </a:r>
            <a:endParaRPr lang="en-US" sz="1250" dirty="0">
              <a:effectLst/>
              <a:latin typeface="Calibri" panose="020F0502020204030204" pitchFamily="34" charset="0"/>
              <a:ea typeface="Symbol" panose="05050102010706020507" pitchFamily="18" charset="2"/>
              <a:cs typeface="Symbol" panose="05050102010706020507" pitchFamily="18" charset="2"/>
            </a:endParaRPr>
          </a:p>
          <a:p>
            <a:pPr marL="342900" marR="0" lvl="0" indent="-342900">
              <a:spcBef>
                <a:spcPts val="110"/>
              </a:spcBef>
              <a:spcAft>
                <a:spcPts val="0"/>
              </a:spcAft>
              <a:buFont typeface="Symbol" panose="05050102010706020507" pitchFamily="18" charset="2"/>
              <a:buChar char=""/>
              <a:tabLst>
                <a:tab pos="533400" algn="l"/>
                <a:tab pos="534035" algn="l"/>
              </a:tabLst>
            </a:pPr>
            <a:r>
              <a:rPr lang="en-US" sz="1250" dirty="0">
                <a:effectLst/>
                <a:latin typeface="Calibri" panose="020F0502020204030204" pitchFamily="34" charset="0"/>
                <a:ea typeface="Symbol" panose="05050102010706020507" pitchFamily="18" charset="2"/>
                <a:cs typeface="Symbol" panose="05050102010706020507" pitchFamily="18" charset="2"/>
              </a:rPr>
              <a:t>Troop</a:t>
            </a:r>
            <a:r>
              <a:rPr lang="en-US" sz="1250" spc="-4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2319-B</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Assistant</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Scoutmaster</a:t>
            </a:r>
            <a:r>
              <a:rPr lang="en-US" sz="1250" spc="-4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2018-</a:t>
            </a:r>
            <a:r>
              <a:rPr lang="en-US" sz="1250" spc="-10" dirty="0">
                <a:effectLst/>
                <a:latin typeface="Calibri" panose="020F0502020204030204" pitchFamily="34" charset="0"/>
                <a:ea typeface="Symbol" panose="05050102010706020507" pitchFamily="18" charset="2"/>
                <a:cs typeface="Symbol" panose="05050102010706020507" pitchFamily="18" charset="2"/>
              </a:rPr>
              <a:t>2021, Equipment Coordinator 2018-2023, Webmaster</a:t>
            </a:r>
            <a:endParaRPr lang="en-US" sz="1250" dirty="0">
              <a:effectLst/>
              <a:latin typeface="Calibri" panose="020F0502020204030204" pitchFamily="34" charset="0"/>
              <a:ea typeface="Symbol" panose="05050102010706020507" pitchFamily="18" charset="2"/>
              <a:cs typeface="Symbol" panose="05050102010706020507" pitchFamily="18" charset="2"/>
            </a:endParaRPr>
          </a:p>
          <a:p>
            <a:pPr marL="342900" marR="0" lvl="0" indent="-342900">
              <a:spcBef>
                <a:spcPts val="110"/>
              </a:spcBef>
              <a:spcAft>
                <a:spcPts val="0"/>
              </a:spcAft>
              <a:buFont typeface="Symbol" panose="05050102010706020507" pitchFamily="18" charset="2"/>
              <a:buChar char=""/>
              <a:tabLst>
                <a:tab pos="533400" algn="l"/>
                <a:tab pos="534035" algn="l"/>
              </a:tabLst>
            </a:pPr>
            <a:r>
              <a:rPr lang="en-US" sz="1250" dirty="0">
                <a:effectLst/>
                <a:latin typeface="Calibri" panose="020F0502020204030204" pitchFamily="34" charset="0"/>
                <a:ea typeface="Symbol" panose="05050102010706020507" pitchFamily="18" charset="2"/>
                <a:cs typeface="Symbol" panose="05050102010706020507" pitchFamily="18" charset="2"/>
              </a:rPr>
              <a:t>Troop</a:t>
            </a:r>
            <a:r>
              <a:rPr lang="en-US" sz="1250" spc="-4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2319-G</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Assistant</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Scoutmaster, Equipment Coordinator, Webmaster </a:t>
            </a:r>
            <a:r>
              <a:rPr lang="en-US" sz="1250" spc="-4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2022-</a:t>
            </a:r>
            <a:r>
              <a:rPr lang="en-US" sz="1250" spc="-10" dirty="0">
                <a:effectLst/>
                <a:latin typeface="Calibri" panose="020F0502020204030204" pitchFamily="34" charset="0"/>
                <a:ea typeface="Symbol" panose="05050102010706020507" pitchFamily="18" charset="2"/>
                <a:cs typeface="Symbol" panose="05050102010706020507" pitchFamily="18" charset="2"/>
              </a:rPr>
              <a:t> Present</a:t>
            </a:r>
            <a:endParaRPr lang="en-US" sz="1250" dirty="0">
              <a:effectLst/>
              <a:latin typeface="Calibri" panose="020F0502020204030204" pitchFamily="34" charset="0"/>
              <a:ea typeface="Symbol" panose="05050102010706020507" pitchFamily="18" charset="2"/>
              <a:cs typeface="Symbol" panose="05050102010706020507" pitchFamily="18" charset="2"/>
            </a:endParaRPr>
          </a:p>
          <a:p>
            <a:pPr marL="342900" marR="0" lvl="0" indent="-342900">
              <a:spcBef>
                <a:spcPts val="110"/>
              </a:spcBef>
              <a:spcAft>
                <a:spcPts val="0"/>
              </a:spcAft>
              <a:buFont typeface="Symbol" panose="05050102010706020507" pitchFamily="18" charset="2"/>
              <a:buChar char=""/>
              <a:tabLst>
                <a:tab pos="533400" algn="l"/>
                <a:tab pos="534035" algn="l"/>
              </a:tabLst>
            </a:pPr>
            <a:r>
              <a:rPr lang="en-US" sz="1250" dirty="0">
                <a:effectLst/>
                <a:latin typeface="Calibri" panose="020F0502020204030204" pitchFamily="34" charset="0"/>
                <a:ea typeface="Symbol" panose="05050102010706020507" pitchFamily="18" charset="2"/>
                <a:cs typeface="Symbol" panose="05050102010706020507" pitchFamily="18" charset="2"/>
              </a:rPr>
              <a:t>Crew</a:t>
            </a:r>
            <a:r>
              <a:rPr lang="en-US" sz="1250" spc="-4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2319</a:t>
            </a:r>
            <a:r>
              <a:rPr lang="en-US" sz="1250" spc="-3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Adviser, Webmaster</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2020-</a:t>
            </a:r>
            <a:r>
              <a:rPr lang="en-US" sz="1250" spc="-10" dirty="0">
                <a:effectLst/>
                <a:latin typeface="Calibri" panose="020F0502020204030204" pitchFamily="34" charset="0"/>
                <a:ea typeface="Symbol" panose="05050102010706020507" pitchFamily="18" charset="2"/>
                <a:cs typeface="Symbol" panose="05050102010706020507" pitchFamily="18" charset="2"/>
              </a:rPr>
              <a:t>Present</a:t>
            </a:r>
            <a:endParaRPr lang="en-US" sz="1250" dirty="0">
              <a:latin typeface="Calibri" panose="020F0502020204030204" pitchFamily="34" charset="0"/>
              <a:ea typeface="Symbol" panose="05050102010706020507" pitchFamily="18" charset="2"/>
              <a:cs typeface="Symbol" panose="05050102010706020507" pitchFamily="18" charset="2"/>
            </a:endParaRPr>
          </a:p>
          <a:p>
            <a:pPr marR="0" lvl="0">
              <a:spcBef>
                <a:spcPts val="110"/>
              </a:spcBef>
              <a:spcAft>
                <a:spcPts val="0"/>
              </a:spcAft>
              <a:tabLst>
                <a:tab pos="533400" algn="l"/>
                <a:tab pos="534035" algn="l"/>
              </a:tabLst>
            </a:pPr>
            <a:endParaRPr lang="en-US" sz="400" b="1" kern="0" spc="-10" dirty="0">
              <a:effectLst/>
              <a:latin typeface="Calibri" panose="020F0502020204030204" pitchFamily="34" charset="0"/>
              <a:ea typeface="Calibri" panose="020F0502020204030204" pitchFamily="34" charset="0"/>
            </a:endParaRPr>
          </a:p>
          <a:p>
            <a:pPr marL="76200" marR="0">
              <a:spcAft>
                <a:spcPts val="0"/>
              </a:spcAft>
            </a:pPr>
            <a:r>
              <a:rPr lang="en-US" sz="1400" b="1" kern="0" spc="-10" dirty="0">
                <a:effectLst/>
                <a:latin typeface="Calibri" panose="020F0502020204030204" pitchFamily="34" charset="0"/>
                <a:ea typeface="Calibri" panose="020F0502020204030204" pitchFamily="34" charset="0"/>
              </a:rPr>
              <a:t>Training:</a:t>
            </a:r>
            <a:endParaRPr lang="en-US" sz="1400" b="1" kern="0" dirty="0">
              <a:effectLst/>
              <a:latin typeface="Calibri" panose="020F0502020204030204" pitchFamily="34" charset="0"/>
              <a:ea typeface="Calibri" panose="020F0502020204030204" pitchFamily="34" charset="0"/>
            </a:endParaRPr>
          </a:p>
          <a:p>
            <a:pPr lvl="1">
              <a:spcBef>
                <a:spcPts val="30"/>
              </a:spcBef>
            </a:pPr>
            <a:r>
              <a:rPr lang="en-US" sz="1250" dirty="0">
                <a:solidFill>
                  <a:srgbClr val="212121"/>
                </a:solidFill>
                <a:effectLst/>
                <a:latin typeface="Calibri" panose="020F0502020204030204" pitchFamily="34" charset="0"/>
                <a:ea typeface="Symbol" panose="05050102010706020507" pitchFamily="18" charset="2"/>
                <a:cs typeface="Symbol" panose="05050102010706020507" pitchFamily="18" charset="2"/>
              </a:rPr>
              <a:t>IOLS</a:t>
            </a:r>
            <a:r>
              <a:rPr lang="en-US" sz="1250" spc="-10" dirty="0">
                <a:solidFill>
                  <a:srgbClr val="212121"/>
                </a:solidFill>
                <a:effectLst/>
                <a:latin typeface="Calibri" panose="020F0502020204030204" pitchFamily="34" charset="0"/>
                <a:ea typeface="Symbol" panose="05050102010706020507" pitchFamily="18" charset="2"/>
                <a:cs typeface="Symbol" panose="05050102010706020507" pitchFamily="18" charset="2"/>
              </a:rPr>
              <a:t> • </a:t>
            </a:r>
            <a:r>
              <a:rPr lang="en-US" sz="1250" dirty="0">
                <a:solidFill>
                  <a:srgbClr val="212121"/>
                </a:solidFill>
                <a:effectLst/>
                <a:latin typeface="Calibri" panose="020F0502020204030204" pitchFamily="34" charset="0"/>
                <a:ea typeface="Symbol" panose="05050102010706020507" pitchFamily="18" charset="2"/>
                <a:cs typeface="Symbol" panose="05050102010706020507" pitchFamily="18" charset="2"/>
              </a:rPr>
              <a:t>NYLT</a:t>
            </a:r>
            <a:r>
              <a:rPr lang="en-US" sz="1250" spc="-10" dirty="0">
                <a:solidFill>
                  <a:srgbClr val="212121"/>
                </a:solidFill>
                <a:effectLst/>
                <a:latin typeface="Calibri" panose="020F0502020204030204" pitchFamily="34" charset="0"/>
                <a:ea typeface="Symbol" panose="05050102010706020507" pitchFamily="18" charset="2"/>
                <a:cs typeface="Symbol" panose="05050102010706020507" pitchFamily="18" charset="2"/>
              </a:rPr>
              <a:t> •</a:t>
            </a:r>
            <a:r>
              <a:rPr lang="en-US" sz="1250" spc="-10" dirty="0">
                <a:solidFill>
                  <a:srgbClr val="212121"/>
                </a:solidFill>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Short</a:t>
            </a:r>
            <a:r>
              <a:rPr lang="en-US" sz="1250" spc="-1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Term</a:t>
            </a:r>
            <a:r>
              <a:rPr lang="en-US" sz="1250" spc="-2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Camp</a:t>
            </a:r>
            <a:r>
              <a:rPr lang="en-US" sz="1250" spc="-2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Admin</a:t>
            </a:r>
            <a:r>
              <a:rPr lang="en-US" sz="1250" spc="-10" dirty="0">
                <a:solidFill>
                  <a:srgbClr val="212121"/>
                </a:solidFill>
                <a:effectLst/>
                <a:latin typeface="Calibri" panose="020F0502020204030204" pitchFamily="34" charset="0"/>
                <a:ea typeface="Symbol" panose="05050102010706020507" pitchFamily="18" charset="2"/>
                <a:cs typeface="Symbol" panose="05050102010706020507" pitchFamily="18" charset="2"/>
              </a:rPr>
              <a:t> •</a:t>
            </a:r>
            <a:r>
              <a:rPr lang="en-US" sz="1250" spc="-10" dirty="0">
                <a:solidFill>
                  <a:srgbClr val="212121"/>
                </a:solidFill>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Catholic</a:t>
            </a:r>
            <a:r>
              <a:rPr lang="en-US" sz="1250" spc="-4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Religious</a:t>
            </a:r>
            <a:r>
              <a:rPr lang="en-US" sz="1250" spc="-3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Emblem</a:t>
            </a:r>
            <a:r>
              <a:rPr lang="en-US" sz="1250" spc="-3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Counselor</a:t>
            </a:r>
            <a:r>
              <a:rPr lang="en-US" sz="1250" spc="-10" dirty="0">
                <a:solidFill>
                  <a:srgbClr val="212121"/>
                </a:solidFill>
                <a:effectLst/>
                <a:latin typeface="Calibri" panose="020F0502020204030204" pitchFamily="34" charset="0"/>
                <a:ea typeface="Symbol" panose="05050102010706020507" pitchFamily="18" charset="2"/>
                <a:cs typeface="Symbol" panose="05050102010706020507" pitchFamily="18" charset="2"/>
              </a:rPr>
              <a:t> •</a:t>
            </a:r>
            <a:r>
              <a:rPr lang="en-US" sz="1250" spc="-10" dirty="0">
                <a:solidFill>
                  <a:srgbClr val="212121"/>
                </a:solidFill>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Merit</a:t>
            </a:r>
            <a:r>
              <a:rPr lang="en-US" sz="1250" spc="-3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Badge</a:t>
            </a:r>
            <a:r>
              <a:rPr lang="en-US" sz="1250" spc="-1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Counselor</a:t>
            </a:r>
            <a:r>
              <a:rPr lang="en-US" sz="1250" spc="-10" dirty="0">
                <a:effectLst/>
                <a:latin typeface="Calibri" panose="020F0502020204030204" pitchFamily="34" charset="0"/>
                <a:ea typeface="Symbol" panose="05050102010706020507" pitchFamily="18" charset="2"/>
                <a:cs typeface="Symbol" panose="05050102010706020507" pitchFamily="18" charset="2"/>
              </a:rPr>
              <a:t> </a:t>
            </a:r>
            <a:r>
              <a:rPr lang="en-US" sz="1250" spc="-10" dirty="0">
                <a:solidFill>
                  <a:srgbClr val="212121"/>
                </a:solidFill>
                <a:effectLst/>
                <a:latin typeface="Calibri" panose="020F0502020204030204" pitchFamily="34" charset="0"/>
                <a:ea typeface="Symbol" panose="05050102010706020507" pitchFamily="18" charset="2"/>
                <a:cs typeface="Symbol" panose="05050102010706020507" pitchFamily="18" charset="2"/>
              </a:rPr>
              <a:t> •</a:t>
            </a:r>
            <a:r>
              <a:rPr lang="en-US" sz="1250" dirty="0">
                <a:solidFill>
                  <a:srgbClr val="212121"/>
                </a:solidFill>
                <a:latin typeface="Calibri" panose="020F0502020204030204" pitchFamily="34" charset="0"/>
                <a:ea typeface="Symbol" panose="05050102010706020507" pitchFamily="18" charset="2"/>
                <a:cs typeface="Symbol" panose="05050102010706020507" pitchFamily="18" charset="2"/>
              </a:rPr>
              <a:t> </a:t>
            </a:r>
            <a:r>
              <a:rPr lang="en-US" sz="1250" spc="-10" dirty="0">
                <a:effectLst/>
                <a:latin typeface="Calibri" panose="020F0502020204030204" pitchFamily="34" charset="0"/>
                <a:ea typeface="Symbol" panose="05050102010706020507" pitchFamily="18" charset="2"/>
                <a:cs typeface="Symbol" panose="05050102010706020507" pitchFamily="18" charset="2"/>
              </a:rPr>
              <a:t>Assistant Scoutmaster Position Specific</a:t>
            </a:r>
            <a:r>
              <a:rPr lang="en-US" sz="1250" spc="-10" dirty="0">
                <a:solidFill>
                  <a:srgbClr val="212121"/>
                </a:solidFill>
                <a:effectLst/>
                <a:latin typeface="Calibri" panose="020F0502020204030204" pitchFamily="34" charset="0"/>
                <a:ea typeface="Symbol" panose="05050102010706020507" pitchFamily="18" charset="2"/>
                <a:cs typeface="Symbol" panose="05050102010706020507" pitchFamily="18" charset="2"/>
              </a:rPr>
              <a:t> •</a:t>
            </a:r>
            <a:r>
              <a:rPr lang="en-US" sz="1250" dirty="0">
                <a:solidFill>
                  <a:srgbClr val="212121"/>
                </a:solidFill>
                <a:latin typeface="Calibri" panose="020F0502020204030204" pitchFamily="34" charset="0"/>
                <a:ea typeface="Symbol" panose="05050102010706020507" pitchFamily="18" charset="2"/>
                <a:cs typeface="Symbol" panose="05050102010706020507" pitchFamily="18" charset="2"/>
              </a:rPr>
              <a:t> </a:t>
            </a:r>
            <a:r>
              <a:rPr lang="en-US" sz="1250" spc="-10" dirty="0">
                <a:effectLst/>
                <a:latin typeface="Calibri" panose="020F0502020204030204" pitchFamily="34" charset="0"/>
                <a:ea typeface="Symbol" panose="05050102010706020507" pitchFamily="18" charset="2"/>
                <a:cs typeface="Symbol" panose="05050102010706020507" pitchFamily="18" charset="2"/>
              </a:rPr>
              <a:t>Committee Member </a:t>
            </a:r>
            <a:r>
              <a:rPr lang="en-US" sz="1250" spc="-10" dirty="0">
                <a:solidFill>
                  <a:srgbClr val="212121"/>
                </a:solidFill>
                <a:effectLst/>
                <a:latin typeface="Calibri" panose="020F0502020204030204" pitchFamily="34" charset="0"/>
                <a:ea typeface="Symbol" panose="05050102010706020507" pitchFamily="18" charset="2"/>
                <a:cs typeface="Symbol" panose="05050102010706020507" pitchFamily="18" charset="2"/>
              </a:rPr>
              <a:t> •</a:t>
            </a:r>
            <a:r>
              <a:rPr lang="en-US" sz="1250" dirty="0">
                <a:solidFill>
                  <a:srgbClr val="212121"/>
                </a:solidFill>
                <a:latin typeface="Calibri" panose="020F0502020204030204" pitchFamily="34" charset="0"/>
                <a:ea typeface="Symbol" panose="05050102010706020507" pitchFamily="18" charset="2"/>
                <a:cs typeface="Symbol" panose="05050102010706020507" pitchFamily="18" charset="2"/>
              </a:rPr>
              <a:t> </a:t>
            </a:r>
            <a:r>
              <a:rPr lang="en-US" sz="1250" spc="-10" dirty="0">
                <a:effectLst/>
                <a:latin typeface="Calibri" panose="020F0502020204030204" pitchFamily="34" charset="0"/>
                <a:ea typeface="Symbol" panose="05050102010706020507" pitchFamily="18" charset="2"/>
                <a:cs typeface="Symbol" panose="05050102010706020507" pitchFamily="18" charset="2"/>
              </a:rPr>
              <a:t>YPT</a:t>
            </a:r>
            <a:endParaRPr lang="en-US" sz="1250" dirty="0">
              <a:effectLst/>
              <a:latin typeface="Calibri" panose="020F0502020204030204" pitchFamily="34" charset="0"/>
              <a:ea typeface="Symbol" panose="05050102010706020507" pitchFamily="18" charset="2"/>
              <a:cs typeface="Symbol" panose="05050102010706020507" pitchFamily="18" charset="2"/>
            </a:endParaRPr>
          </a:p>
          <a:p>
            <a:pPr marL="76200" marR="0">
              <a:spcAft>
                <a:spcPts val="0"/>
              </a:spcAft>
            </a:pPr>
            <a:endParaRPr lang="en-US" sz="400" b="1" kern="0" spc="-10" dirty="0">
              <a:effectLst/>
              <a:latin typeface="Calibri" panose="020F0502020204030204" pitchFamily="34" charset="0"/>
              <a:ea typeface="Calibri" panose="020F0502020204030204" pitchFamily="34" charset="0"/>
            </a:endParaRPr>
          </a:p>
          <a:p>
            <a:pPr marL="76200" marR="0">
              <a:spcAft>
                <a:spcPts val="0"/>
              </a:spcAft>
            </a:pPr>
            <a:r>
              <a:rPr lang="en-US" sz="1400" b="1" kern="0" spc="-10" dirty="0">
                <a:effectLst/>
                <a:latin typeface="Calibri" panose="020F0502020204030204" pitchFamily="34" charset="0"/>
                <a:ea typeface="Calibri" panose="020F0502020204030204" pitchFamily="34" charset="0"/>
              </a:rPr>
              <a:t>Other:</a:t>
            </a:r>
            <a:endParaRPr lang="en-US" sz="1400" b="1" kern="0" dirty="0">
              <a:effectLst/>
              <a:latin typeface="Calibri" panose="020F0502020204030204" pitchFamily="34" charset="0"/>
              <a:ea typeface="Calibri" panose="020F0502020204030204" pitchFamily="34" charset="0"/>
            </a:endParaRPr>
          </a:p>
          <a:p>
            <a:pPr marL="342900" marR="0" lvl="0" indent="-342900">
              <a:spcAft>
                <a:spcPts val="0"/>
              </a:spcAft>
              <a:buFont typeface="Symbol" panose="05050102010706020507" pitchFamily="18" charset="2"/>
              <a:buChar char=""/>
              <a:tabLst>
                <a:tab pos="533400" algn="l"/>
                <a:tab pos="534035" algn="l"/>
              </a:tabLst>
            </a:pPr>
            <a:r>
              <a:rPr lang="en-US" sz="1250" dirty="0">
                <a:effectLst/>
                <a:latin typeface="Calibri" panose="020F0502020204030204" pitchFamily="34" charset="0"/>
                <a:ea typeface="Symbol" panose="05050102010706020507" pitchFamily="18" charset="2"/>
                <a:cs typeface="Symbol" panose="05050102010706020507" pitchFamily="18" charset="2"/>
              </a:rPr>
              <a:t>OA</a:t>
            </a:r>
            <a:r>
              <a:rPr lang="en-US" sz="1250" spc="-2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Vigil</a:t>
            </a:r>
            <a:r>
              <a:rPr lang="en-US" sz="1250" spc="-1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Honor</a:t>
            </a:r>
            <a:r>
              <a:rPr lang="en-US" sz="1250" spc="-1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Recipient</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spc="-20" dirty="0">
                <a:effectLst/>
                <a:latin typeface="Calibri" panose="020F0502020204030204" pitchFamily="34" charset="0"/>
                <a:ea typeface="Symbol" panose="05050102010706020507" pitchFamily="18" charset="2"/>
                <a:cs typeface="Symbol" panose="05050102010706020507" pitchFamily="18" charset="2"/>
              </a:rPr>
              <a:t>2021</a:t>
            </a:r>
            <a:endParaRPr lang="en-US" sz="1250" dirty="0">
              <a:effectLst/>
              <a:latin typeface="Calibri" panose="020F0502020204030204" pitchFamily="34" charset="0"/>
              <a:ea typeface="Symbol" panose="05050102010706020507" pitchFamily="18" charset="2"/>
              <a:cs typeface="Symbol" panose="05050102010706020507" pitchFamily="18" charset="2"/>
            </a:endParaRPr>
          </a:p>
          <a:p>
            <a:pPr marL="342900" marR="0" lvl="0" indent="-342900">
              <a:spcBef>
                <a:spcPts val="115"/>
              </a:spcBef>
              <a:spcAft>
                <a:spcPts val="0"/>
              </a:spcAft>
              <a:buFont typeface="Symbol" panose="05050102010706020507" pitchFamily="18" charset="2"/>
              <a:buChar char=""/>
              <a:tabLst>
                <a:tab pos="533400" algn="l"/>
                <a:tab pos="534035" algn="l"/>
              </a:tabLst>
            </a:pPr>
            <a:r>
              <a:rPr lang="en-US" sz="1250" dirty="0">
                <a:effectLst/>
                <a:latin typeface="Calibri" panose="020F0502020204030204" pitchFamily="34" charset="0"/>
                <a:ea typeface="Symbol" panose="05050102010706020507" pitchFamily="18" charset="2"/>
                <a:cs typeface="Symbol" panose="05050102010706020507" pitchFamily="18" charset="2"/>
              </a:rPr>
              <a:t>Eagle</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Scout</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spc="-20" dirty="0">
                <a:effectLst/>
                <a:latin typeface="Calibri" panose="020F0502020204030204" pitchFamily="34" charset="0"/>
                <a:ea typeface="Symbol" panose="05050102010706020507" pitchFamily="18" charset="2"/>
                <a:cs typeface="Symbol" panose="05050102010706020507" pitchFamily="18" charset="2"/>
              </a:rPr>
              <a:t>2012</a:t>
            </a:r>
            <a:endParaRPr lang="en-US" sz="1250" dirty="0">
              <a:effectLst/>
              <a:latin typeface="Calibri" panose="020F0502020204030204" pitchFamily="34" charset="0"/>
              <a:ea typeface="Symbol" panose="05050102010706020507" pitchFamily="18" charset="2"/>
              <a:cs typeface="Symbol" panose="05050102010706020507" pitchFamily="18" charset="2"/>
            </a:endParaRPr>
          </a:p>
          <a:p>
            <a:pPr marL="342900" marR="0" lvl="0" indent="-342900">
              <a:spcBef>
                <a:spcPts val="110"/>
              </a:spcBef>
              <a:spcAft>
                <a:spcPts val="0"/>
              </a:spcAft>
              <a:buFont typeface="Symbol" panose="05050102010706020507" pitchFamily="18" charset="2"/>
              <a:buChar char=""/>
              <a:tabLst>
                <a:tab pos="533400" algn="l"/>
                <a:tab pos="534035" algn="l"/>
              </a:tabLst>
            </a:pPr>
            <a:r>
              <a:rPr lang="en-US" sz="1250" dirty="0">
                <a:effectLst/>
                <a:latin typeface="Calibri" panose="020F0502020204030204" pitchFamily="34" charset="0"/>
                <a:ea typeface="Symbol" panose="05050102010706020507" pitchFamily="18" charset="2"/>
                <a:cs typeface="Symbol" panose="05050102010706020507" pitchFamily="18" charset="2"/>
              </a:rPr>
              <a:t>Bronze</a:t>
            </a:r>
            <a:r>
              <a:rPr lang="en-US" sz="1250" spc="-4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Pelican</a:t>
            </a:r>
            <a:r>
              <a:rPr lang="en-US" sz="1250" spc="-3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Recipient</a:t>
            </a:r>
            <a:r>
              <a:rPr lang="en-US" sz="1250" spc="-15" dirty="0">
                <a:effectLst/>
                <a:latin typeface="Calibri" panose="020F0502020204030204" pitchFamily="34" charset="0"/>
                <a:ea typeface="Symbol" panose="05050102010706020507" pitchFamily="18" charset="2"/>
                <a:cs typeface="Symbol" panose="05050102010706020507" pitchFamily="18" charset="2"/>
              </a:rPr>
              <a:t> </a:t>
            </a:r>
            <a:r>
              <a:rPr lang="en-US" sz="1250" spc="-20" dirty="0">
                <a:effectLst/>
                <a:latin typeface="Calibri" panose="020F0502020204030204" pitchFamily="34" charset="0"/>
                <a:ea typeface="Symbol" panose="05050102010706020507" pitchFamily="18" charset="2"/>
                <a:cs typeface="Symbol" panose="05050102010706020507" pitchFamily="18" charset="2"/>
              </a:rPr>
              <a:t>2016</a:t>
            </a:r>
            <a:endParaRPr lang="en-US" sz="1250" dirty="0">
              <a:effectLst/>
              <a:latin typeface="Calibri" panose="020F0502020204030204" pitchFamily="34" charset="0"/>
              <a:ea typeface="Symbol" panose="05050102010706020507" pitchFamily="18" charset="2"/>
              <a:cs typeface="Symbol" panose="05050102010706020507" pitchFamily="18" charset="2"/>
            </a:endParaRPr>
          </a:p>
          <a:p>
            <a:pPr marL="342900" marR="0" lvl="0" indent="-342900">
              <a:spcBef>
                <a:spcPts val="100"/>
              </a:spcBef>
              <a:spcAft>
                <a:spcPts val="0"/>
              </a:spcAft>
              <a:buFont typeface="Symbol" panose="05050102010706020507" pitchFamily="18" charset="2"/>
              <a:buChar char=""/>
              <a:tabLst>
                <a:tab pos="533400" algn="l"/>
                <a:tab pos="534035" algn="l"/>
              </a:tabLst>
            </a:pPr>
            <a:r>
              <a:rPr lang="en-US" sz="1250" dirty="0">
                <a:effectLst/>
                <a:latin typeface="Calibri" panose="020F0502020204030204" pitchFamily="34" charset="0"/>
                <a:ea typeface="Symbol" panose="05050102010706020507" pitchFamily="18" charset="2"/>
                <a:cs typeface="Symbol" panose="05050102010706020507" pitchFamily="18" charset="2"/>
              </a:rPr>
              <a:t>Foothills</a:t>
            </a:r>
            <a:r>
              <a:rPr lang="en-US" sz="1250" spc="-3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District</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Good</a:t>
            </a:r>
            <a:r>
              <a:rPr lang="en-US" sz="1250" spc="-2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Egg</a:t>
            </a:r>
            <a:r>
              <a:rPr lang="en-US" sz="1250" spc="-3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Recipient</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spc="-20" dirty="0">
                <a:effectLst/>
                <a:latin typeface="Calibri" panose="020F0502020204030204" pitchFamily="34" charset="0"/>
                <a:ea typeface="Symbol" panose="05050102010706020507" pitchFamily="18" charset="2"/>
                <a:cs typeface="Symbol" panose="05050102010706020507" pitchFamily="18" charset="2"/>
              </a:rPr>
              <a:t>2019</a:t>
            </a:r>
            <a:endParaRPr lang="en-US" sz="1250" dirty="0">
              <a:effectLst/>
              <a:latin typeface="Calibri" panose="020F0502020204030204" pitchFamily="34" charset="0"/>
              <a:ea typeface="Symbol" panose="05050102010706020507" pitchFamily="18" charset="2"/>
              <a:cs typeface="Symbol" panose="05050102010706020507" pitchFamily="18" charset="2"/>
            </a:endParaRPr>
          </a:p>
          <a:p>
            <a:pPr marL="342900" marR="0" lvl="0" indent="-342900">
              <a:spcBef>
                <a:spcPts val="100"/>
              </a:spcBef>
              <a:spcAft>
                <a:spcPts val="0"/>
              </a:spcAft>
              <a:buFont typeface="Symbol" panose="05050102010706020507" pitchFamily="18" charset="2"/>
              <a:buChar char=""/>
              <a:tabLst>
                <a:tab pos="533400" algn="l"/>
                <a:tab pos="534035" algn="l"/>
              </a:tabLst>
            </a:pPr>
            <a:r>
              <a:rPr lang="en-US" sz="1250" dirty="0">
                <a:effectLst/>
                <a:latin typeface="Calibri" panose="020F0502020204030204" pitchFamily="34" charset="0"/>
                <a:ea typeface="Symbol" panose="05050102010706020507" pitchFamily="18" charset="2"/>
                <a:cs typeface="Symbol" panose="05050102010706020507" pitchFamily="18" charset="2"/>
              </a:rPr>
              <a:t>Troop</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2319-B</a:t>
            </a:r>
            <a:r>
              <a:rPr lang="en-US" sz="1250" spc="-2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Good</a:t>
            </a:r>
            <a:r>
              <a:rPr lang="en-US" sz="1250" spc="-2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Egg</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spc="-20" dirty="0">
                <a:effectLst/>
                <a:latin typeface="Calibri" panose="020F0502020204030204" pitchFamily="34" charset="0"/>
                <a:ea typeface="Symbol" panose="05050102010706020507" pitchFamily="18" charset="2"/>
                <a:cs typeface="Symbol" panose="05050102010706020507" pitchFamily="18" charset="2"/>
              </a:rPr>
              <a:t>2020, </a:t>
            </a:r>
            <a:r>
              <a:rPr lang="en-US" sz="1250" dirty="0">
                <a:effectLst/>
                <a:latin typeface="Calibri" panose="020F0502020204030204" pitchFamily="34" charset="0"/>
                <a:ea typeface="Symbol" panose="05050102010706020507" pitchFamily="18" charset="2"/>
                <a:cs typeface="Symbol" panose="05050102010706020507" pitchFamily="18" charset="2"/>
              </a:rPr>
              <a:t>Troop</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2319-G</a:t>
            </a:r>
            <a:r>
              <a:rPr lang="en-US" sz="1250" spc="-2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Good</a:t>
            </a:r>
            <a:r>
              <a:rPr lang="en-US" sz="1250" spc="-2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Egg</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Recipient</a:t>
            </a:r>
            <a:r>
              <a:rPr lang="en-US" sz="1250" spc="-15" dirty="0">
                <a:effectLst/>
                <a:latin typeface="Calibri" panose="020F0502020204030204" pitchFamily="34" charset="0"/>
                <a:ea typeface="Symbol" panose="05050102010706020507" pitchFamily="18" charset="2"/>
                <a:cs typeface="Symbol" panose="05050102010706020507" pitchFamily="18" charset="2"/>
              </a:rPr>
              <a:t> </a:t>
            </a:r>
            <a:r>
              <a:rPr lang="en-US" sz="1250" spc="-20" dirty="0">
                <a:effectLst/>
                <a:latin typeface="Calibri" panose="020F0502020204030204" pitchFamily="34" charset="0"/>
                <a:ea typeface="Symbol" panose="05050102010706020507" pitchFamily="18" charset="2"/>
                <a:cs typeface="Symbol" panose="05050102010706020507" pitchFamily="18" charset="2"/>
              </a:rPr>
              <a:t>2022</a:t>
            </a:r>
            <a:endParaRPr lang="en-US" sz="1250" dirty="0">
              <a:effectLst/>
              <a:latin typeface="Calibri" panose="020F0502020204030204" pitchFamily="34" charset="0"/>
              <a:ea typeface="Symbol" panose="05050102010706020507" pitchFamily="18" charset="2"/>
              <a:cs typeface="Symbol" panose="05050102010706020507" pitchFamily="18" charset="2"/>
            </a:endParaRPr>
          </a:p>
          <a:p>
            <a:pPr marL="342900" marR="0" lvl="0" indent="-342900">
              <a:spcBef>
                <a:spcPts val="110"/>
              </a:spcBef>
              <a:spcAft>
                <a:spcPts val="0"/>
              </a:spcAft>
              <a:buFont typeface="Symbol" panose="05050102010706020507" pitchFamily="18" charset="2"/>
              <a:buChar char=""/>
              <a:tabLst>
                <a:tab pos="533400" algn="l"/>
                <a:tab pos="534035" algn="l"/>
              </a:tabLst>
            </a:pPr>
            <a:r>
              <a:rPr lang="en-US" sz="1250" dirty="0">
                <a:effectLst/>
                <a:latin typeface="Calibri" panose="020F0502020204030204" pitchFamily="34" charset="0"/>
                <a:ea typeface="Symbol" panose="05050102010706020507" pitchFamily="18" charset="2"/>
                <a:cs typeface="Symbol" panose="05050102010706020507" pitchFamily="18" charset="2"/>
              </a:rPr>
              <a:t>Lead</a:t>
            </a:r>
            <a:r>
              <a:rPr lang="en-US" sz="1250" spc="-3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Troop</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2319-B</a:t>
            </a:r>
            <a:r>
              <a:rPr lang="en-US" sz="1250" spc="-2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to</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achieving</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OA</a:t>
            </a:r>
            <a:r>
              <a:rPr lang="en-US" sz="1250" spc="-2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Unit</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of</a:t>
            </a:r>
            <a:r>
              <a:rPr lang="en-US" sz="1250" spc="-2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Excellence</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2019-</a:t>
            </a:r>
            <a:r>
              <a:rPr lang="en-US" sz="1250" spc="-10" dirty="0">
                <a:effectLst/>
                <a:latin typeface="Calibri" panose="020F0502020204030204" pitchFamily="34" charset="0"/>
                <a:ea typeface="Symbol" panose="05050102010706020507" pitchFamily="18" charset="2"/>
                <a:cs typeface="Symbol" panose="05050102010706020507" pitchFamily="18" charset="2"/>
              </a:rPr>
              <a:t>2022</a:t>
            </a:r>
            <a:endParaRPr lang="en-US" sz="1250" dirty="0">
              <a:effectLst/>
              <a:latin typeface="Calibri" panose="020F0502020204030204" pitchFamily="34" charset="0"/>
              <a:ea typeface="Symbol" panose="05050102010706020507" pitchFamily="18" charset="2"/>
              <a:cs typeface="Symbol" panose="05050102010706020507" pitchFamily="18" charset="2"/>
            </a:endParaRPr>
          </a:p>
          <a:p>
            <a:pPr marL="342900" marR="0" lvl="0" indent="-342900">
              <a:spcBef>
                <a:spcPts val="100"/>
              </a:spcBef>
              <a:spcAft>
                <a:spcPts val="0"/>
              </a:spcAft>
              <a:buFont typeface="Symbol" panose="05050102010706020507" pitchFamily="18" charset="2"/>
              <a:buChar char=""/>
              <a:tabLst>
                <a:tab pos="533400" algn="l"/>
                <a:tab pos="534035" algn="l"/>
              </a:tabLst>
            </a:pPr>
            <a:r>
              <a:rPr lang="en-US" sz="1250" dirty="0">
                <a:effectLst/>
                <a:latin typeface="Calibri" panose="020F0502020204030204" pitchFamily="34" charset="0"/>
                <a:ea typeface="Symbol" panose="05050102010706020507" pitchFamily="18" charset="2"/>
                <a:cs typeface="Symbol" panose="05050102010706020507" pitchFamily="18" charset="2"/>
              </a:rPr>
              <a:t>Lead</a:t>
            </a:r>
            <a:r>
              <a:rPr lang="en-US" sz="1250" spc="-3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Crew</a:t>
            </a:r>
            <a:r>
              <a:rPr lang="en-US" sz="1250" spc="-3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2319</a:t>
            </a:r>
            <a:r>
              <a:rPr lang="en-US" sz="1250" spc="-2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to</a:t>
            </a:r>
            <a:r>
              <a:rPr lang="en-US" sz="1250" spc="-1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achieving</a:t>
            </a:r>
            <a:r>
              <a:rPr lang="en-US" sz="1250" spc="-2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OA</a:t>
            </a:r>
            <a:r>
              <a:rPr lang="en-US" sz="1250" spc="-2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Unit</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of</a:t>
            </a:r>
            <a:r>
              <a:rPr lang="en-US" sz="1250" spc="-2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Excellence</a:t>
            </a:r>
            <a:r>
              <a:rPr lang="en-US" sz="1250" spc="-2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2020-</a:t>
            </a:r>
            <a:r>
              <a:rPr lang="en-US" sz="1250" spc="-10" dirty="0">
                <a:effectLst/>
                <a:latin typeface="Calibri" panose="020F0502020204030204" pitchFamily="34" charset="0"/>
                <a:ea typeface="Symbol" panose="05050102010706020507" pitchFamily="18" charset="2"/>
                <a:cs typeface="Symbol" panose="05050102010706020507" pitchFamily="18" charset="2"/>
              </a:rPr>
              <a:t>2022</a:t>
            </a:r>
            <a:endParaRPr lang="en-US" sz="1250" dirty="0">
              <a:effectLst/>
              <a:latin typeface="Calibri" panose="020F0502020204030204" pitchFamily="34" charset="0"/>
              <a:ea typeface="Symbol" panose="05050102010706020507" pitchFamily="18" charset="2"/>
              <a:cs typeface="Symbol" panose="05050102010706020507" pitchFamily="18" charset="2"/>
            </a:endParaRPr>
          </a:p>
          <a:p>
            <a:pPr marL="342900" marR="0" lvl="0" indent="-342900">
              <a:spcBef>
                <a:spcPts val="110"/>
              </a:spcBef>
              <a:spcAft>
                <a:spcPts val="0"/>
              </a:spcAft>
              <a:buFont typeface="Symbol" panose="05050102010706020507" pitchFamily="18" charset="2"/>
              <a:buChar char=""/>
              <a:tabLst>
                <a:tab pos="533400" algn="l"/>
                <a:tab pos="534035" algn="l"/>
              </a:tabLst>
            </a:pPr>
            <a:r>
              <a:rPr lang="en-US" sz="1250" dirty="0">
                <a:effectLst/>
                <a:latin typeface="Calibri" panose="020F0502020204030204" pitchFamily="34" charset="0"/>
                <a:ea typeface="Symbol" panose="05050102010706020507" pitchFamily="18" charset="2"/>
                <a:cs typeface="Symbol" panose="05050102010706020507" pitchFamily="18" charset="2"/>
              </a:rPr>
              <a:t>Catholic</a:t>
            </a:r>
            <a:r>
              <a:rPr lang="en-US" sz="1250" spc="-4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Religious</a:t>
            </a:r>
            <a:r>
              <a:rPr lang="en-US" sz="1250" spc="-4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Emblem</a:t>
            </a:r>
            <a:r>
              <a:rPr lang="en-US" sz="1250" spc="-3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Counselor</a:t>
            </a:r>
            <a:r>
              <a:rPr lang="en-US" sz="1250" spc="-30"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2013-</a:t>
            </a:r>
            <a:r>
              <a:rPr lang="en-US" sz="1250" spc="-20" dirty="0">
                <a:effectLst/>
                <a:latin typeface="Calibri" panose="020F0502020204030204" pitchFamily="34" charset="0"/>
                <a:ea typeface="Symbol" panose="05050102010706020507" pitchFamily="18" charset="2"/>
                <a:cs typeface="Symbol" panose="05050102010706020507" pitchFamily="18" charset="2"/>
              </a:rPr>
              <a:t>2019</a:t>
            </a:r>
            <a:endParaRPr lang="en-US" sz="1250" dirty="0">
              <a:effectLst/>
              <a:latin typeface="Calibri" panose="020F0502020204030204" pitchFamily="34" charset="0"/>
              <a:ea typeface="Symbol" panose="05050102010706020507" pitchFamily="18" charset="2"/>
              <a:cs typeface="Symbol" panose="05050102010706020507" pitchFamily="18" charset="2"/>
            </a:endParaRPr>
          </a:p>
          <a:p>
            <a:pPr marL="342900" marR="0" lvl="0" indent="-342900">
              <a:spcBef>
                <a:spcPts val="110"/>
              </a:spcBef>
              <a:spcAft>
                <a:spcPts val="0"/>
              </a:spcAft>
              <a:buFont typeface="Symbol" panose="05050102010706020507" pitchFamily="18" charset="2"/>
              <a:buChar char=""/>
              <a:tabLst>
                <a:tab pos="533400" algn="l"/>
                <a:tab pos="534035" algn="l"/>
              </a:tabLst>
            </a:pPr>
            <a:r>
              <a:rPr lang="en-US" sz="1250" dirty="0">
                <a:effectLst/>
                <a:latin typeface="Calibri" panose="020F0502020204030204" pitchFamily="34" charset="0"/>
                <a:ea typeface="Symbol" panose="05050102010706020507" pitchFamily="18" charset="2"/>
                <a:cs typeface="Symbol" panose="05050102010706020507" pitchFamily="18" charset="2"/>
              </a:rPr>
              <a:t>Trailblazer</a:t>
            </a:r>
            <a:r>
              <a:rPr lang="en-US" sz="1250" spc="-4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Adventure</a:t>
            </a:r>
            <a:r>
              <a:rPr lang="en-US" sz="1250" spc="-4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Camp</a:t>
            </a:r>
            <a:r>
              <a:rPr lang="en-US" sz="1250" spc="-4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Commissioner</a:t>
            </a:r>
            <a:r>
              <a:rPr lang="en-US" sz="1250" spc="-45" dirty="0">
                <a:effectLst/>
                <a:latin typeface="Calibri" panose="020F0502020204030204" pitchFamily="34" charset="0"/>
                <a:ea typeface="Symbol" panose="05050102010706020507" pitchFamily="18" charset="2"/>
                <a:cs typeface="Symbol" panose="05050102010706020507" pitchFamily="18" charset="2"/>
              </a:rPr>
              <a:t> </a:t>
            </a:r>
            <a:r>
              <a:rPr lang="en-US" sz="1250" dirty="0">
                <a:effectLst/>
                <a:latin typeface="Calibri" panose="020F0502020204030204" pitchFamily="34" charset="0"/>
                <a:ea typeface="Symbol" panose="05050102010706020507" pitchFamily="18" charset="2"/>
                <a:cs typeface="Symbol" panose="05050102010706020507" pitchFamily="18" charset="2"/>
              </a:rPr>
              <a:t>2017-</a:t>
            </a:r>
            <a:r>
              <a:rPr lang="en-US" sz="1250" spc="-10" dirty="0">
                <a:effectLst/>
                <a:latin typeface="Calibri" panose="020F0502020204030204" pitchFamily="34" charset="0"/>
                <a:ea typeface="Symbol" panose="05050102010706020507" pitchFamily="18" charset="2"/>
                <a:cs typeface="Symbol" panose="05050102010706020507" pitchFamily="18" charset="2"/>
              </a:rPr>
              <a:t>2022</a:t>
            </a:r>
          </a:p>
          <a:p>
            <a:pPr marL="342900" marR="0" lvl="0" indent="-342900">
              <a:spcBef>
                <a:spcPts val="110"/>
              </a:spcBef>
              <a:spcAft>
                <a:spcPts val="0"/>
              </a:spcAft>
              <a:buFont typeface="Symbol" panose="05050102010706020507" pitchFamily="18" charset="2"/>
              <a:buChar char=""/>
              <a:tabLst>
                <a:tab pos="533400" algn="l"/>
                <a:tab pos="534035" algn="l"/>
              </a:tabLst>
            </a:pPr>
            <a:r>
              <a:rPr lang="en-US" sz="1250" spc="-10" dirty="0">
                <a:latin typeface="Calibri" panose="020F0502020204030204" pitchFamily="34" charset="0"/>
                <a:ea typeface="Symbol" panose="05050102010706020507" pitchFamily="18" charset="2"/>
                <a:cs typeface="Symbol" panose="05050102010706020507" pitchFamily="18" charset="2"/>
              </a:rPr>
              <a:t>Very instrumental in  growing and strengthening Kennesaw Chapter</a:t>
            </a:r>
            <a:endParaRPr lang="en-US" sz="1250" dirty="0">
              <a:effectLst/>
              <a:latin typeface="Calibri" panose="020F0502020204030204" pitchFamily="34" charset="0"/>
              <a:ea typeface="Symbol" panose="05050102010706020507" pitchFamily="18" charset="2"/>
              <a:cs typeface="Symbol" panose="05050102010706020507" pitchFamily="18" charset="2"/>
            </a:endParaRPr>
          </a:p>
        </p:txBody>
      </p:sp>
      <p:sp>
        <p:nvSpPr>
          <p:cNvPr id="8" name="TextBox 7">
            <a:extLst>
              <a:ext uri="{FF2B5EF4-FFF2-40B4-BE49-F238E27FC236}">
                <a16:creationId xmlns:a16="http://schemas.microsoft.com/office/drawing/2014/main" id="{B1B5130D-2633-415D-A5F0-5758CB44B069}"/>
              </a:ext>
            </a:extLst>
          </p:cNvPr>
          <p:cNvSpPr txBox="1"/>
          <p:nvPr/>
        </p:nvSpPr>
        <p:spPr>
          <a:xfrm>
            <a:off x="830578" y="4643191"/>
            <a:ext cx="3924300" cy="1015663"/>
          </a:xfrm>
          <a:prstGeom prst="rect">
            <a:avLst/>
          </a:prstGeom>
          <a:noFill/>
        </p:spPr>
        <p:txBody>
          <a:bodyPr wrap="square" rtlCol="0">
            <a:spAutoFit/>
          </a:bodyPr>
          <a:lstStyle/>
          <a:p>
            <a:pPr algn="ctr"/>
            <a:r>
              <a:rPr lang="en-US" sz="3200" i="1" dirty="0"/>
              <a:t>Andrew </a:t>
            </a:r>
            <a:r>
              <a:rPr lang="en-US" sz="3200" i="1" dirty="0" err="1"/>
              <a:t>Budzinski</a:t>
            </a:r>
            <a:endParaRPr lang="en-US" sz="3200" i="1" dirty="0"/>
          </a:p>
          <a:p>
            <a:pPr algn="ctr"/>
            <a:r>
              <a:rPr lang="en-US" sz="2800" i="1" dirty="0"/>
              <a:t>District Award of Merit</a:t>
            </a:r>
          </a:p>
        </p:txBody>
      </p:sp>
      <p:pic>
        <p:nvPicPr>
          <p:cNvPr id="10" name="Picture 9" descr="A picture containing company name&#10;&#10;Description automatically generated">
            <a:extLst>
              <a:ext uri="{FF2B5EF4-FFF2-40B4-BE49-F238E27FC236}">
                <a16:creationId xmlns:a16="http://schemas.microsoft.com/office/drawing/2014/main" id="{6F7A9A82-4BF7-410C-BA0B-CF521E21AF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0578" y="5578745"/>
            <a:ext cx="3905250" cy="742950"/>
          </a:xfrm>
          <a:prstGeom prst="rect">
            <a:avLst/>
          </a:prstGeom>
        </p:spPr>
      </p:pic>
      <p:pic>
        <p:nvPicPr>
          <p:cNvPr id="6" name="Picture 5">
            <a:extLst>
              <a:ext uri="{FF2B5EF4-FFF2-40B4-BE49-F238E27FC236}">
                <a16:creationId xmlns:a16="http://schemas.microsoft.com/office/drawing/2014/main" id="{B6BA8AC1-B49D-9AFE-CC2F-76A562A5736C}"/>
              </a:ext>
            </a:extLst>
          </p:cNvPr>
          <p:cNvPicPr>
            <a:picLocks noChangeAspect="1"/>
          </p:cNvPicPr>
          <p:nvPr/>
        </p:nvPicPr>
        <p:blipFill>
          <a:blip r:embed="rId4"/>
          <a:stretch>
            <a:fillRect/>
          </a:stretch>
        </p:blipFill>
        <p:spPr>
          <a:xfrm>
            <a:off x="827192" y="427508"/>
            <a:ext cx="4215683" cy="4215683"/>
          </a:xfrm>
          <a:prstGeom prst="rect">
            <a:avLst/>
          </a:prstGeom>
        </p:spPr>
      </p:pic>
    </p:spTree>
    <p:extLst>
      <p:ext uri="{BB962C8B-B14F-4D97-AF65-F5344CB8AC3E}">
        <p14:creationId xmlns:p14="http://schemas.microsoft.com/office/powerpoint/2010/main" val="5715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6FBA3F-CBA9-4326-A403-6CC1AD3AC9C8}"/>
              </a:ext>
            </a:extLst>
          </p:cNvPr>
          <p:cNvSpPr txBox="1"/>
          <p:nvPr/>
        </p:nvSpPr>
        <p:spPr>
          <a:xfrm>
            <a:off x="5573485" y="777312"/>
            <a:ext cx="5787937" cy="5405967"/>
          </a:xfrm>
          <a:prstGeom prst="rect">
            <a:avLst/>
          </a:prstGeom>
          <a:noFill/>
        </p:spPr>
        <p:txBody>
          <a:bodyPr wrap="square">
            <a:spAutoFit/>
          </a:bodyPr>
          <a:lstStyle/>
          <a:p>
            <a:pPr marR="0">
              <a:lnSpc>
                <a:spcPct val="107000"/>
              </a:lnSpc>
              <a:spcBef>
                <a:spcPts val="0"/>
              </a:spcBef>
            </a:pPr>
            <a:r>
              <a:rPr lang="en-US" sz="2800" b="1" dirty="0">
                <a:effectLst/>
                <a:latin typeface="Calibri" panose="020F0502020204030204" pitchFamily="34" charset="0"/>
                <a:ea typeface="Calibri" panose="020F0502020204030204" pitchFamily="34" charset="0"/>
                <a:cs typeface="Times New Roman" panose="02020603050405020304" pitchFamily="18" charset="0"/>
              </a:rPr>
              <a:t>Scouting Roles</a:t>
            </a:r>
          </a:p>
          <a:p>
            <a:pPr marL="0" marR="0" algn="l">
              <a:spcBef>
                <a:spcPts val="0"/>
              </a:spcBef>
              <a:spcAft>
                <a:spcPts val="800"/>
              </a:spcAft>
            </a:pPr>
            <a:r>
              <a:rPr lang="en-US" sz="2400" b="0" i="0" dirty="0">
                <a:solidFill>
                  <a:srgbClr val="000000"/>
                </a:solidFill>
                <a:effectLst/>
                <a:latin typeface="Calibri" panose="020F0502020204030204" pitchFamily="34" charset="0"/>
              </a:rPr>
              <a:t>Current</a:t>
            </a:r>
          </a:p>
          <a:p>
            <a:pPr marL="800100" lvl="1" indent="-342900">
              <a:spcAft>
                <a:spcPts val="800"/>
              </a:spcAft>
              <a:buFont typeface="Arial" panose="020B0604020202020204" pitchFamily="34" charset="0"/>
              <a:buChar char="•"/>
            </a:pPr>
            <a:r>
              <a:rPr lang="en-US" sz="2400" dirty="0">
                <a:solidFill>
                  <a:srgbClr val="000000"/>
                </a:solidFill>
                <a:latin typeface="Calibri" panose="020F0502020204030204" pitchFamily="34" charset="0"/>
              </a:rPr>
              <a:t>Unit</a:t>
            </a:r>
            <a:endParaRPr lang="en-US" sz="2400" b="0" i="0" dirty="0">
              <a:solidFill>
                <a:srgbClr val="000000"/>
              </a:solidFill>
              <a:effectLst/>
              <a:latin typeface="Calibri" panose="020F0502020204030204" pitchFamily="34" charset="0"/>
            </a:endParaRPr>
          </a:p>
          <a:p>
            <a:pPr marL="1200150" lvl="1" indent="-285750">
              <a:buFont typeface="Arial" panose="020B0604020202020204" pitchFamily="34" charset="0"/>
              <a:buChar char="•"/>
            </a:pPr>
            <a:r>
              <a:rPr lang="en-US" sz="2400" b="0" i="0" dirty="0">
                <a:solidFill>
                  <a:srgbClr val="000000"/>
                </a:solidFill>
                <a:effectLst/>
                <a:latin typeface="Calibri" panose="020F0502020204030204" pitchFamily="34" charset="0"/>
              </a:rPr>
              <a:t>Assistant Scoutmaster – Troop 1011</a:t>
            </a:r>
          </a:p>
          <a:p>
            <a:pPr marL="742950" indent="-285750">
              <a:buFont typeface="Arial" panose="020B0604020202020204" pitchFamily="34" charset="0"/>
              <a:buChar char="•"/>
            </a:pPr>
            <a:r>
              <a:rPr lang="en-US" sz="2400" dirty="0">
                <a:solidFill>
                  <a:srgbClr val="000000"/>
                </a:solidFill>
                <a:latin typeface="Calibri" panose="020F0502020204030204" pitchFamily="34" charset="0"/>
              </a:rPr>
              <a:t>Foothills District Committee</a:t>
            </a:r>
            <a:endParaRPr lang="en-US" sz="2400" b="0" i="0" dirty="0">
              <a:solidFill>
                <a:srgbClr val="000000"/>
              </a:solidFill>
              <a:effectLst/>
              <a:latin typeface="Calibri" panose="020F0502020204030204" pitchFamily="34" charset="0"/>
            </a:endParaRPr>
          </a:p>
          <a:p>
            <a:pPr marL="1200150" lvl="1" indent="-285750">
              <a:buFont typeface="Arial" panose="020B0604020202020204" pitchFamily="34" charset="0"/>
              <a:buChar char="•"/>
            </a:pPr>
            <a:r>
              <a:rPr lang="en-US" sz="2400" b="0" i="0" dirty="0">
                <a:solidFill>
                  <a:srgbClr val="000000"/>
                </a:solidFill>
                <a:effectLst/>
                <a:latin typeface="Calibri" panose="020F0502020204030204" pitchFamily="34" charset="0"/>
              </a:rPr>
              <a:t>Eagle Advancement Chair</a:t>
            </a:r>
          </a:p>
          <a:p>
            <a:pPr marL="1200150" lvl="1" indent="-285750">
              <a:buFont typeface="Arial" panose="020B0604020202020204" pitchFamily="34" charset="0"/>
              <a:buChar char="•"/>
            </a:pPr>
            <a:r>
              <a:rPr lang="en-US" sz="2400" dirty="0">
                <a:solidFill>
                  <a:srgbClr val="000000"/>
                </a:solidFill>
                <a:latin typeface="Calibri" panose="020F0502020204030204" pitchFamily="34" charset="0"/>
              </a:rPr>
              <a:t>Member at Large</a:t>
            </a:r>
            <a:endParaRPr lang="en-US" sz="2400" b="0" i="0" dirty="0">
              <a:solidFill>
                <a:srgbClr val="000000"/>
              </a:solidFill>
              <a:effectLst/>
              <a:latin typeface="Calibri" panose="020F0502020204030204" pitchFamily="34" charset="0"/>
            </a:endParaRPr>
          </a:p>
          <a:p>
            <a:pPr marL="742950" marR="0" indent="-285750" algn="l">
              <a:spcBef>
                <a:spcPts val="0"/>
              </a:spcBef>
              <a:spcAft>
                <a:spcPts val="0"/>
              </a:spcAft>
              <a:buFont typeface="Arial" panose="020B0604020202020204" pitchFamily="34" charset="0"/>
              <a:buChar char="•"/>
            </a:pPr>
            <a:r>
              <a:rPr lang="en-US" sz="2400" b="0" i="0" dirty="0">
                <a:solidFill>
                  <a:srgbClr val="000000"/>
                </a:solidFill>
                <a:effectLst/>
                <a:latin typeface="Calibri" panose="020F0502020204030204" pitchFamily="34" charset="0"/>
              </a:rPr>
              <a:t>Merit Badge Counselor</a:t>
            </a:r>
          </a:p>
          <a:p>
            <a:pPr marL="0" marR="0" algn="l">
              <a:spcBef>
                <a:spcPts val="0"/>
              </a:spcBef>
              <a:spcAft>
                <a:spcPts val="800"/>
              </a:spcAft>
            </a:pPr>
            <a:r>
              <a:rPr lang="en-US" sz="1800" b="0" i="0" dirty="0">
                <a:solidFill>
                  <a:srgbClr val="000000"/>
                </a:solidFill>
                <a:effectLst/>
                <a:latin typeface="Calibri" panose="020F0502020204030204" pitchFamily="34" charset="0"/>
              </a:rPr>
              <a:t> </a:t>
            </a:r>
          </a:p>
          <a:p>
            <a:pPr marL="0" marR="0" algn="l">
              <a:spcBef>
                <a:spcPts val="0"/>
              </a:spcBef>
              <a:spcAft>
                <a:spcPts val="800"/>
              </a:spcAft>
            </a:pPr>
            <a:r>
              <a:rPr lang="en-US" sz="2400" b="0" i="0" dirty="0">
                <a:solidFill>
                  <a:srgbClr val="000000"/>
                </a:solidFill>
                <a:effectLst/>
                <a:latin typeface="Calibri" panose="020F0502020204030204" pitchFamily="34" charset="0"/>
              </a:rPr>
              <a:t>Past</a:t>
            </a:r>
          </a:p>
          <a:p>
            <a:pPr marL="800100" lvl="1" indent="-342900">
              <a:spcAft>
                <a:spcPts val="800"/>
              </a:spcAft>
              <a:buFont typeface="Arial" panose="020B0604020202020204" pitchFamily="34" charset="0"/>
              <a:buChar char="•"/>
            </a:pPr>
            <a:r>
              <a:rPr lang="en-US" sz="2400" b="0" i="0" dirty="0">
                <a:solidFill>
                  <a:srgbClr val="000000"/>
                </a:solidFill>
                <a:effectLst/>
                <a:latin typeface="Calibri" panose="020F0502020204030204" pitchFamily="34" charset="0"/>
              </a:rPr>
              <a:t>Scoutmaster – Troop 1011</a:t>
            </a:r>
          </a:p>
          <a:p>
            <a:pPr marL="1257300" lvl="2" indent="-342900">
              <a:spcAft>
                <a:spcPts val="800"/>
              </a:spcAft>
              <a:buFont typeface="Arial" panose="020B0604020202020204" pitchFamily="34" charset="0"/>
              <a:buChar char="•"/>
            </a:pPr>
            <a:r>
              <a:rPr lang="en-US" sz="2400" b="0" i="0" dirty="0">
                <a:solidFill>
                  <a:srgbClr val="000000"/>
                </a:solidFill>
                <a:effectLst/>
                <a:latin typeface="Calibri" panose="020F0502020204030204" pitchFamily="34" charset="0"/>
              </a:rPr>
              <a:t>December 2016 – September 2023</a:t>
            </a:r>
          </a:p>
        </p:txBody>
      </p:sp>
      <p:sp>
        <p:nvSpPr>
          <p:cNvPr id="8" name="TextBox 7">
            <a:extLst>
              <a:ext uri="{FF2B5EF4-FFF2-40B4-BE49-F238E27FC236}">
                <a16:creationId xmlns:a16="http://schemas.microsoft.com/office/drawing/2014/main" id="{B1B5130D-2633-415D-A5F0-5758CB44B069}"/>
              </a:ext>
            </a:extLst>
          </p:cNvPr>
          <p:cNvSpPr txBox="1"/>
          <p:nvPr/>
        </p:nvSpPr>
        <p:spPr>
          <a:xfrm>
            <a:off x="830578" y="4643191"/>
            <a:ext cx="3924300" cy="1015663"/>
          </a:xfrm>
          <a:prstGeom prst="rect">
            <a:avLst/>
          </a:prstGeom>
          <a:noFill/>
        </p:spPr>
        <p:txBody>
          <a:bodyPr wrap="square" rtlCol="0">
            <a:spAutoFit/>
          </a:bodyPr>
          <a:lstStyle/>
          <a:p>
            <a:pPr algn="ctr"/>
            <a:r>
              <a:rPr lang="en-US" sz="3200" i="1" dirty="0"/>
              <a:t>Jim Flowers</a:t>
            </a:r>
          </a:p>
          <a:p>
            <a:pPr algn="ctr"/>
            <a:r>
              <a:rPr lang="en-US" sz="2800" i="1" dirty="0"/>
              <a:t>District Award of Merit</a:t>
            </a:r>
          </a:p>
        </p:txBody>
      </p:sp>
      <p:pic>
        <p:nvPicPr>
          <p:cNvPr id="10" name="Picture 9" descr="A picture containing company name&#10;&#10;Description automatically generated">
            <a:extLst>
              <a:ext uri="{FF2B5EF4-FFF2-40B4-BE49-F238E27FC236}">
                <a16:creationId xmlns:a16="http://schemas.microsoft.com/office/drawing/2014/main" id="{6F7A9A82-4BF7-410C-BA0B-CF521E21AF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0578" y="5578745"/>
            <a:ext cx="3905250" cy="742950"/>
          </a:xfrm>
          <a:prstGeom prst="rect">
            <a:avLst/>
          </a:prstGeom>
        </p:spPr>
      </p:pic>
      <p:pic>
        <p:nvPicPr>
          <p:cNvPr id="3" name="Picture 2">
            <a:extLst>
              <a:ext uri="{FF2B5EF4-FFF2-40B4-BE49-F238E27FC236}">
                <a16:creationId xmlns:a16="http://schemas.microsoft.com/office/drawing/2014/main" id="{AD8257C3-78D3-53B8-03C6-2AE3E2C9FE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01965" y="536305"/>
            <a:ext cx="3204383" cy="3980350"/>
          </a:xfrm>
          <a:prstGeom prst="rect">
            <a:avLst/>
          </a:prstGeom>
        </p:spPr>
      </p:pic>
    </p:spTree>
    <p:extLst>
      <p:ext uri="{BB962C8B-B14F-4D97-AF65-F5344CB8AC3E}">
        <p14:creationId xmlns:p14="http://schemas.microsoft.com/office/powerpoint/2010/main" val="3274922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6FBA3F-CBA9-4326-A403-6CC1AD3AC9C8}"/>
              </a:ext>
            </a:extLst>
          </p:cNvPr>
          <p:cNvSpPr txBox="1"/>
          <p:nvPr/>
        </p:nvSpPr>
        <p:spPr>
          <a:xfrm>
            <a:off x="5216911" y="437956"/>
            <a:ext cx="6400800" cy="5982087"/>
          </a:xfrm>
          <a:prstGeom prst="rect">
            <a:avLst/>
          </a:prstGeom>
          <a:noFill/>
        </p:spPr>
        <p:txBody>
          <a:bodyPr wrap="square">
            <a:spAutoFit/>
          </a:bodyPr>
          <a:lstStyle/>
          <a:p>
            <a:pPr marL="0" marR="0">
              <a:lnSpc>
                <a:spcPct val="115000"/>
              </a:lnSpc>
              <a:spcBef>
                <a:spcPts val="0"/>
              </a:spcBef>
              <a:spcAft>
                <a:spcPts val="0"/>
              </a:spcAft>
            </a:pPr>
            <a:r>
              <a:rPr lang="en-US" sz="1600" b="1" i="1" dirty="0">
                <a:effectLst/>
                <a:latin typeface="Arial" panose="020B0604020202020204" pitchFamily="34" charset="0"/>
                <a:ea typeface="Arial" panose="020B0604020202020204" pitchFamily="34" charset="0"/>
              </a:rPr>
              <a:t>Current Scouting Roles</a:t>
            </a:r>
          </a:p>
          <a:p>
            <a:pPr marL="285750" marR="0" indent="-28575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Arial" panose="020B0604020202020204" pitchFamily="34" charset="0"/>
              </a:rPr>
              <a:t>Foothills Assistant Roundtable Commissioner – District Webmaster</a:t>
            </a:r>
          </a:p>
          <a:p>
            <a:pPr marL="285750" marR="0" indent="-28575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Arial" panose="020B0604020202020204" pitchFamily="34" charset="0"/>
              </a:rPr>
              <a:t>Troop 277 – Committee Chair</a:t>
            </a:r>
          </a:p>
          <a:p>
            <a:pPr marL="0" marR="0">
              <a:lnSpc>
                <a:spcPct val="115000"/>
              </a:lnSpc>
              <a:spcBef>
                <a:spcPts val="0"/>
              </a:spcBef>
              <a:spcAft>
                <a:spcPts val="0"/>
              </a:spcAft>
            </a:pPr>
            <a:endParaRPr lang="en-US" sz="6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600" b="1" i="1" dirty="0">
                <a:effectLst/>
                <a:latin typeface="Arial" panose="020B0604020202020204" pitchFamily="34" charset="0"/>
                <a:ea typeface="Arial" panose="020B0604020202020204" pitchFamily="34" charset="0"/>
              </a:rPr>
              <a:t>Past Scouting Role</a:t>
            </a:r>
          </a:p>
          <a:p>
            <a:pPr marL="285750" marR="0" indent="-28575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Arial" panose="020B0604020202020204" pitchFamily="34" charset="0"/>
              </a:rPr>
              <a:t>District Member-at-Large – Camp Card Chair 2X</a:t>
            </a:r>
          </a:p>
          <a:p>
            <a:pPr marL="285750" marR="0" indent="-28575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Arial" panose="020B0604020202020204" pitchFamily="34" charset="0"/>
              </a:rPr>
              <a:t>Troop 277 – ASM, Committee Member</a:t>
            </a:r>
          </a:p>
          <a:p>
            <a:pPr marL="285750" marR="0" indent="-28575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Arial" panose="020B0604020202020204" pitchFamily="34" charset="0"/>
              </a:rPr>
              <a:t>Pack 277 – Committee Chair</a:t>
            </a:r>
          </a:p>
          <a:p>
            <a:pPr marL="0" marR="0">
              <a:lnSpc>
                <a:spcPct val="115000"/>
              </a:lnSpc>
              <a:spcBef>
                <a:spcPts val="0"/>
              </a:spcBef>
              <a:spcAft>
                <a:spcPts val="0"/>
              </a:spcAft>
            </a:pPr>
            <a:endParaRPr lang="en-US" sz="6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600" b="1" i="1" dirty="0">
                <a:effectLst/>
                <a:latin typeface="Arial" panose="020B0604020202020204" pitchFamily="34" charset="0"/>
                <a:ea typeface="Arial" panose="020B0604020202020204" pitchFamily="34" charset="0"/>
              </a:rPr>
              <a:t>Training, Awards, and Honors</a:t>
            </a:r>
          </a:p>
          <a:p>
            <a:pPr marL="285750" marR="0" indent="-28575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Arial" panose="020B0604020202020204" pitchFamily="34" charset="0"/>
              </a:rPr>
              <a:t>Good Egg recipient</a:t>
            </a:r>
            <a:br>
              <a:rPr lang="en-US" sz="1400" dirty="0">
                <a:effectLst/>
                <a:latin typeface="Arial" panose="020B0604020202020204" pitchFamily="34" charset="0"/>
                <a:ea typeface="Arial" panose="020B0604020202020204" pitchFamily="34" charset="0"/>
              </a:rPr>
            </a:br>
            <a:r>
              <a:rPr lang="en-US" sz="1400" dirty="0">
                <a:effectLst/>
                <a:latin typeface="Arial" panose="020B0604020202020204" pitchFamily="34" charset="0"/>
                <a:ea typeface="Arial" panose="020B0604020202020204" pitchFamily="34" charset="0"/>
              </a:rPr>
              <a:t>First recipient of the Fun Key Chicken award</a:t>
            </a:r>
          </a:p>
          <a:p>
            <a:pPr marL="285750" marR="0" indent="-28575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Arial" panose="020B0604020202020204" pitchFamily="34" charset="0"/>
              </a:rPr>
              <a:t>First Aid/CPR/AED Trained</a:t>
            </a:r>
          </a:p>
          <a:p>
            <a:pPr marL="285750" marR="0" indent="-28575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Arial" panose="020B0604020202020204" pitchFamily="34" charset="0"/>
              </a:rPr>
              <a:t>OA Member</a:t>
            </a:r>
          </a:p>
          <a:p>
            <a:pPr marL="0" marR="0">
              <a:lnSpc>
                <a:spcPct val="115000"/>
              </a:lnSpc>
              <a:spcBef>
                <a:spcPts val="0"/>
              </a:spcBef>
              <a:spcAft>
                <a:spcPts val="0"/>
              </a:spcAft>
            </a:pPr>
            <a:endParaRPr lang="en-US" sz="6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600" b="1" i="1" dirty="0">
                <a:effectLst/>
                <a:latin typeface="Arial" panose="020B0604020202020204" pitchFamily="34" charset="0"/>
                <a:ea typeface="Arial" panose="020B0604020202020204" pitchFamily="34" charset="0"/>
              </a:rPr>
              <a:t>Personal</a:t>
            </a:r>
          </a:p>
          <a:p>
            <a:pPr marL="285750" marR="0" indent="-28575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Arial" panose="020B0604020202020204" pitchFamily="34" charset="0"/>
              </a:rPr>
              <a:t>Active member of the Factory Church, Woodstock, GA</a:t>
            </a:r>
          </a:p>
          <a:p>
            <a:pPr marL="285750" marR="0" indent="-28575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Arial" panose="020B0604020202020204" pitchFamily="34" charset="0"/>
              </a:rPr>
              <a:t>Serve the community by serving food to the homeless in Atlanta</a:t>
            </a:r>
          </a:p>
          <a:p>
            <a:pPr marL="285750" marR="0" indent="-28575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Arial" panose="020B0604020202020204" pitchFamily="34" charset="0"/>
              </a:rPr>
              <a:t>Volunteer Truck driver for Food Pantry – Forever Fed </a:t>
            </a:r>
            <a:br>
              <a:rPr lang="en-US" sz="1400" dirty="0">
                <a:effectLst/>
                <a:latin typeface="Arial" panose="020B0604020202020204" pitchFamily="34" charset="0"/>
                <a:ea typeface="Arial" panose="020B0604020202020204" pitchFamily="34" charset="0"/>
              </a:rPr>
            </a:br>
            <a:r>
              <a:rPr lang="en-US" sz="1400" dirty="0">
                <a:effectLst/>
                <a:latin typeface="Arial" panose="020B0604020202020204" pitchFamily="34" charset="0"/>
                <a:ea typeface="Arial" panose="020B0604020202020204" pitchFamily="34" charset="0"/>
              </a:rPr>
              <a:t>Husband for 27 years to wife Vilma (Girl Scouts)</a:t>
            </a:r>
          </a:p>
          <a:p>
            <a:pPr marL="285750" marR="0" indent="-28575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Arial" panose="020B0604020202020204" pitchFamily="34" charset="0"/>
              </a:rPr>
              <a:t>Dad to college bound daughter Olivia </a:t>
            </a:r>
          </a:p>
          <a:p>
            <a:pPr marL="285750" marR="0" indent="-28575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Arial" panose="020B0604020202020204" pitchFamily="34" charset="0"/>
              </a:rPr>
              <a:t>Dad to son Joseph (Joey) - Life Troop 277</a:t>
            </a:r>
          </a:p>
          <a:p>
            <a:pPr marL="285750" marR="0" indent="-28575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Arial" panose="020B0604020202020204" pitchFamily="34" charset="0"/>
              </a:rPr>
              <a:t>26 years System Engineer at Warner Brothers Discovery (Turner Broadcasting)</a:t>
            </a:r>
          </a:p>
          <a:p>
            <a:pPr marL="285750" marR="0" indent="-285750">
              <a:lnSpc>
                <a:spcPct val="115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Arial" panose="020B0604020202020204" pitchFamily="34" charset="0"/>
              </a:rPr>
              <a:t>Enjoys spending free time watching football and basketball.</a:t>
            </a:r>
          </a:p>
        </p:txBody>
      </p:sp>
      <p:sp>
        <p:nvSpPr>
          <p:cNvPr id="8" name="TextBox 7">
            <a:extLst>
              <a:ext uri="{FF2B5EF4-FFF2-40B4-BE49-F238E27FC236}">
                <a16:creationId xmlns:a16="http://schemas.microsoft.com/office/drawing/2014/main" id="{B1B5130D-2633-415D-A5F0-5758CB44B069}"/>
              </a:ext>
            </a:extLst>
          </p:cNvPr>
          <p:cNvSpPr txBox="1"/>
          <p:nvPr/>
        </p:nvSpPr>
        <p:spPr>
          <a:xfrm>
            <a:off x="830578" y="4643191"/>
            <a:ext cx="3924300" cy="1015663"/>
          </a:xfrm>
          <a:prstGeom prst="rect">
            <a:avLst/>
          </a:prstGeom>
          <a:noFill/>
        </p:spPr>
        <p:txBody>
          <a:bodyPr wrap="square" rtlCol="0">
            <a:spAutoFit/>
          </a:bodyPr>
          <a:lstStyle/>
          <a:p>
            <a:pPr algn="ctr"/>
            <a:r>
              <a:rPr lang="en-US" sz="3200" i="1" dirty="0"/>
              <a:t>Paul Thomas</a:t>
            </a:r>
          </a:p>
          <a:p>
            <a:pPr algn="ctr"/>
            <a:r>
              <a:rPr lang="en-US" sz="2800" i="1" dirty="0"/>
              <a:t>District Award of Merit</a:t>
            </a:r>
          </a:p>
        </p:txBody>
      </p:sp>
      <p:pic>
        <p:nvPicPr>
          <p:cNvPr id="10" name="Picture 9" descr="A picture containing company name&#10;&#10;Description automatically generated">
            <a:extLst>
              <a:ext uri="{FF2B5EF4-FFF2-40B4-BE49-F238E27FC236}">
                <a16:creationId xmlns:a16="http://schemas.microsoft.com/office/drawing/2014/main" id="{6F7A9A82-4BF7-410C-BA0B-CF521E21AF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0578" y="5578745"/>
            <a:ext cx="3905250" cy="742950"/>
          </a:xfrm>
          <a:prstGeom prst="rect">
            <a:avLst/>
          </a:prstGeom>
        </p:spPr>
      </p:pic>
      <p:pic>
        <p:nvPicPr>
          <p:cNvPr id="3" name="Picture 2">
            <a:extLst>
              <a:ext uri="{FF2B5EF4-FFF2-40B4-BE49-F238E27FC236}">
                <a16:creationId xmlns:a16="http://schemas.microsoft.com/office/drawing/2014/main" id="{9AF31F41-6BDA-4B24-4905-F0212E24B51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20774" y="536305"/>
            <a:ext cx="3543908" cy="3977640"/>
          </a:xfrm>
          <a:prstGeom prst="rect">
            <a:avLst/>
          </a:prstGeom>
        </p:spPr>
      </p:pic>
    </p:spTree>
    <p:extLst>
      <p:ext uri="{BB962C8B-B14F-4D97-AF65-F5344CB8AC3E}">
        <p14:creationId xmlns:p14="http://schemas.microsoft.com/office/powerpoint/2010/main" val="3407636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C65DD-CADD-4FEA-A674-75878903A9EF}"/>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Opening Flag Ceremony</a:t>
            </a:r>
            <a:br>
              <a:rPr lang="en-US" dirty="0"/>
            </a:br>
            <a:r>
              <a:rPr lang="en-US" dirty="0"/>
              <a:t>T2019(G)</a:t>
            </a:r>
          </a:p>
        </p:txBody>
      </p:sp>
      <p:pic>
        <p:nvPicPr>
          <p:cNvPr id="7" name="Content Placeholder 6">
            <a:extLst>
              <a:ext uri="{FF2B5EF4-FFF2-40B4-BE49-F238E27FC236}">
                <a16:creationId xmlns:a16="http://schemas.microsoft.com/office/drawing/2014/main" id="{A95A95D6-0B2F-47AE-8E47-73D9C1A5101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72987" y="1825625"/>
            <a:ext cx="6646026" cy="4351338"/>
          </a:xfrm>
          <a:prstGeom prst="rect">
            <a:avLst/>
          </a:prstGeom>
        </p:spPr>
      </p:pic>
    </p:spTree>
    <p:extLst>
      <p:ext uri="{BB962C8B-B14F-4D97-AF65-F5344CB8AC3E}">
        <p14:creationId xmlns:p14="http://schemas.microsoft.com/office/powerpoint/2010/main" val="3687197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162D01-21D8-33C1-9201-AAA1B8C15B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9586" y="0"/>
            <a:ext cx="9376461" cy="2103302"/>
          </a:xfrm>
          <a:prstGeom prst="rect">
            <a:avLst/>
          </a:prstGeom>
        </p:spPr>
      </p:pic>
      <p:sp>
        <p:nvSpPr>
          <p:cNvPr id="10" name="Rectangle 9">
            <a:extLst>
              <a:ext uri="{FF2B5EF4-FFF2-40B4-BE49-F238E27FC236}">
                <a16:creationId xmlns:a16="http://schemas.microsoft.com/office/drawing/2014/main" id="{4635535B-3D05-5D1D-0A9F-733BAF7B0F13}"/>
              </a:ext>
            </a:extLst>
          </p:cNvPr>
          <p:cNvSpPr/>
          <p:nvPr/>
        </p:nvSpPr>
        <p:spPr>
          <a:xfrm>
            <a:off x="1039586" y="2926050"/>
            <a:ext cx="5913234" cy="2308324"/>
          </a:xfrm>
          <a:prstGeom prst="rect">
            <a:avLst/>
          </a:prstGeom>
          <a:noFill/>
        </p:spPr>
        <p:txBody>
          <a:bodyPr wrap="square" lIns="91440" tIns="45720" rIns="91440" bIns="45720">
            <a:spAutoFit/>
          </a:bodyPr>
          <a:lstStyle/>
          <a:p>
            <a:pPr algn="ctr"/>
            <a:r>
              <a:rPr lang="en-US" sz="72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Britta’s </a:t>
            </a:r>
          </a:p>
          <a:p>
            <a:pPr algn="ctr"/>
            <a:r>
              <a:rPr lang="en-US" sz="72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Bon Voyage!</a:t>
            </a:r>
          </a:p>
        </p:txBody>
      </p:sp>
      <p:pic>
        <p:nvPicPr>
          <p:cNvPr id="4" name="Content Placeholder 3">
            <a:extLst>
              <a:ext uri="{FF2B5EF4-FFF2-40B4-BE49-F238E27FC236}">
                <a16:creationId xmlns:a16="http://schemas.microsoft.com/office/drawing/2014/main" id="{D2E6D931-5798-79FA-9162-D854774173DD}"/>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7170057" y="2284966"/>
            <a:ext cx="3579615" cy="3590492"/>
          </a:xfrm>
          <a:prstGeom prst="rect">
            <a:avLst/>
          </a:prstGeom>
        </p:spPr>
      </p:pic>
    </p:spTree>
    <p:extLst>
      <p:ext uri="{BB962C8B-B14F-4D97-AF65-F5344CB8AC3E}">
        <p14:creationId xmlns:p14="http://schemas.microsoft.com/office/powerpoint/2010/main" val="120767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FD6C8-13AC-42AC-AD47-CEB89C66E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768" y="222477"/>
            <a:ext cx="9376461" cy="2103302"/>
          </a:xfrm>
          <a:prstGeom prst="rect">
            <a:avLst/>
          </a:prstGeom>
        </p:spPr>
      </p:pic>
      <p:sp>
        <p:nvSpPr>
          <p:cNvPr id="4" name="Subtitle 3">
            <a:extLst>
              <a:ext uri="{FF2B5EF4-FFF2-40B4-BE49-F238E27FC236}">
                <a16:creationId xmlns:a16="http://schemas.microsoft.com/office/drawing/2014/main" id="{D847663E-8584-432A-A5B4-E7312EFDB774}"/>
              </a:ext>
            </a:extLst>
          </p:cNvPr>
          <p:cNvSpPr>
            <a:spLocks noGrp="1"/>
          </p:cNvSpPr>
          <p:nvPr>
            <p:ph type="subTitle" idx="1"/>
          </p:nvPr>
        </p:nvSpPr>
        <p:spPr>
          <a:xfrm>
            <a:off x="715105" y="2329408"/>
            <a:ext cx="10761785" cy="1676535"/>
          </a:xfrm>
        </p:spPr>
        <p:txBody>
          <a:bodyPr>
            <a:noAutofit/>
          </a:bodyPr>
          <a:lstStyle/>
          <a:p>
            <a:r>
              <a:rPr lang="en-US" sz="4400" i="1" dirty="0">
                <a:effectLst>
                  <a:outerShdw blurRad="38100" dist="38100" dir="2700000" algn="tl">
                    <a:srgbClr val="000000">
                      <a:alpha val="43137"/>
                    </a:srgbClr>
                  </a:outerShdw>
                </a:effectLst>
              </a:rPr>
              <a:t>“We go overboard for Scouting”</a:t>
            </a:r>
          </a:p>
          <a:p>
            <a:r>
              <a:rPr lang="en-US" sz="6000" dirty="0">
                <a:effectLst>
                  <a:outerShdw blurRad="38100" dist="38100" dir="2700000" algn="tl">
                    <a:srgbClr val="000000">
                      <a:alpha val="43137"/>
                    </a:srgbClr>
                  </a:outerShdw>
                </a:effectLst>
                <a:latin typeface="Segoe UI" panose="020B0502040204020203" pitchFamily="34" charset="0"/>
                <a:ea typeface="Calibri" panose="020F0502020204030204" pitchFamily="34" charset="0"/>
              </a:rPr>
              <a:t>2023 Banquet Committee</a:t>
            </a:r>
            <a:endParaRPr lang="en-US" sz="6000" i="1" dirty="0">
              <a:effectLst>
                <a:outerShdw blurRad="38100" dist="38100" dir="2700000" algn="tl">
                  <a:srgbClr val="000000">
                    <a:alpha val="43137"/>
                  </a:srgbClr>
                </a:outerShdw>
              </a:effectLst>
            </a:endParaRPr>
          </a:p>
        </p:txBody>
      </p:sp>
      <p:graphicFrame>
        <p:nvGraphicFramePr>
          <p:cNvPr id="2" name="Table 2">
            <a:extLst>
              <a:ext uri="{FF2B5EF4-FFF2-40B4-BE49-F238E27FC236}">
                <a16:creationId xmlns:a16="http://schemas.microsoft.com/office/drawing/2014/main" id="{2F0B3332-4854-47AA-BC33-8194F871211B}"/>
              </a:ext>
            </a:extLst>
          </p:cNvPr>
          <p:cNvGraphicFramePr>
            <a:graphicFrameLocks noGrp="1"/>
          </p:cNvGraphicFramePr>
          <p:nvPr>
            <p:extLst>
              <p:ext uri="{D42A27DB-BD31-4B8C-83A1-F6EECF244321}">
                <p14:modId xmlns:p14="http://schemas.microsoft.com/office/powerpoint/2010/main" val="1853301177"/>
              </p:ext>
            </p:extLst>
          </p:nvPr>
        </p:nvGraphicFramePr>
        <p:xfrm>
          <a:off x="715108" y="4090308"/>
          <a:ext cx="10761784" cy="2214960"/>
        </p:xfrm>
        <a:graphic>
          <a:graphicData uri="http://schemas.openxmlformats.org/drawingml/2006/table">
            <a:tbl>
              <a:tblPr bandRow="1">
                <a:tableStyleId>{F5AB1C69-6EDB-4FF4-983F-18BD219EF322}</a:tableStyleId>
              </a:tblPr>
              <a:tblGrid>
                <a:gridCol w="2690446">
                  <a:extLst>
                    <a:ext uri="{9D8B030D-6E8A-4147-A177-3AD203B41FA5}">
                      <a16:colId xmlns:a16="http://schemas.microsoft.com/office/drawing/2014/main" val="1181856220"/>
                    </a:ext>
                  </a:extLst>
                </a:gridCol>
                <a:gridCol w="2690446">
                  <a:extLst>
                    <a:ext uri="{9D8B030D-6E8A-4147-A177-3AD203B41FA5}">
                      <a16:colId xmlns:a16="http://schemas.microsoft.com/office/drawing/2014/main" val="2745668266"/>
                    </a:ext>
                  </a:extLst>
                </a:gridCol>
                <a:gridCol w="2690446">
                  <a:extLst>
                    <a:ext uri="{9D8B030D-6E8A-4147-A177-3AD203B41FA5}">
                      <a16:colId xmlns:a16="http://schemas.microsoft.com/office/drawing/2014/main" val="4152496897"/>
                    </a:ext>
                  </a:extLst>
                </a:gridCol>
                <a:gridCol w="2690446">
                  <a:extLst>
                    <a:ext uri="{9D8B030D-6E8A-4147-A177-3AD203B41FA5}">
                      <a16:colId xmlns:a16="http://schemas.microsoft.com/office/drawing/2014/main" val="1521368331"/>
                    </a:ext>
                  </a:extLst>
                </a:gridCol>
              </a:tblGrid>
              <a:tr h="553740">
                <a:tc>
                  <a:txBody>
                    <a:bodyPr/>
                    <a:lstStyle/>
                    <a:p>
                      <a:pPr algn="ctr"/>
                      <a:r>
                        <a:rPr lang="en-US" sz="1950" b="1" i="1" dirty="0"/>
                        <a:t>Wayne Marcinko -</a:t>
                      </a:r>
                      <a:r>
                        <a:rPr lang="en-US" sz="1950" dirty="0"/>
                        <a:t> Chair</a:t>
                      </a:r>
                    </a:p>
                  </a:txBody>
                  <a:tcPr anchor="ctr"/>
                </a:tc>
                <a:tc>
                  <a:txBody>
                    <a:bodyPr/>
                    <a:lstStyle/>
                    <a:p>
                      <a:pPr algn="ctr"/>
                      <a:r>
                        <a:rPr lang="en-US" sz="2000" i="1" dirty="0"/>
                        <a:t>Becky Borders</a:t>
                      </a:r>
                    </a:p>
                  </a:txBody>
                  <a:tcPr anchor="ctr"/>
                </a:tc>
                <a:tc>
                  <a:txBody>
                    <a:bodyPr/>
                    <a:lstStyle/>
                    <a:p>
                      <a:pPr algn="ctr"/>
                      <a:r>
                        <a:rPr lang="en-US" sz="2000" i="1" dirty="0"/>
                        <a:t>Darden Borders</a:t>
                      </a:r>
                    </a:p>
                  </a:txBody>
                  <a:tcPr anchor="ctr"/>
                </a:tc>
                <a:tc>
                  <a:txBody>
                    <a:bodyPr/>
                    <a:lstStyle/>
                    <a:p>
                      <a:pPr algn="ctr"/>
                      <a:r>
                        <a:rPr lang="en-US" sz="2000" i="1" dirty="0"/>
                        <a:t>Tom Carden</a:t>
                      </a:r>
                    </a:p>
                  </a:txBody>
                  <a:tcPr anchor="ctr"/>
                </a:tc>
                <a:extLst>
                  <a:ext uri="{0D108BD9-81ED-4DB2-BD59-A6C34878D82A}">
                    <a16:rowId xmlns:a16="http://schemas.microsoft.com/office/drawing/2014/main" val="3149478867"/>
                  </a:ext>
                </a:extLst>
              </a:tr>
              <a:tr h="553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t>Fred Feltmann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t>Scott Hawley</a:t>
                      </a:r>
                    </a:p>
                  </a:txBody>
                  <a:tcPr anchor="ctr"/>
                </a:tc>
                <a:tc>
                  <a:txBody>
                    <a:bodyPr/>
                    <a:lstStyle/>
                    <a:p>
                      <a:pPr algn="ctr"/>
                      <a:r>
                        <a:rPr lang="en-US" sz="2000" i="1" dirty="0"/>
                        <a:t>David Jaracz</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t>Larry Labbe</a:t>
                      </a:r>
                    </a:p>
                  </a:txBody>
                  <a:tcPr anchor="ctr"/>
                </a:tc>
                <a:extLst>
                  <a:ext uri="{0D108BD9-81ED-4DB2-BD59-A6C34878D82A}">
                    <a16:rowId xmlns:a16="http://schemas.microsoft.com/office/drawing/2014/main" val="2661552918"/>
                  </a:ext>
                </a:extLst>
              </a:tr>
              <a:tr h="553740">
                <a:tc>
                  <a:txBody>
                    <a:bodyPr/>
                    <a:lstStyle/>
                    <a:p>
                      <a:pPr algn="ctr"/>
                      <a:r>
                        <a:rPr lang="en-US" sz="2000" i="1" dirty="0"/>
                        <a:t>Mike </a:t>
                      </a:r>
                      <a:r>
                        <a:rPr lang="en-US" sz="2000" i="1" dirty="0" err="1"/>
                        <a:t>Lotz</a:t>
                      </a:r>
                      <a:endParaRPr lang="en-US" sz="2000" i="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t>Lee Miller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t>Laura Mills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dirty="0"/>
                        <a:t>Wade Patrick</a:t>
                      </a:r>
                    </a:p>
                  </a:txBody>
                  <a:tcPr anchor="ctr"/>
                </a:tc>
                <a:extLst>
                  <a:ext uri="{0D108BD9-81ED-4DB2-BD59-A6C34878D82A}">
                    <a16:rowId xmlns:a16="http://schemas.microsoft.com/office/drawing/2014/main" val="1404837737"/>
                  </a:ext>
                </a:extLst>
              </a:tr>
              <a:tr h="553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t>Britta Smith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1" dirty="0"/>
                        <a:t>Martin Smith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t>Kes Stadler</a:t>
                      </a:r>
                    </a:p>
                  </a:txBody>
                  <a:tcPr anchor="ctr"/>
                </a:tc>
                <a:tc>
                  <a:txBody>
                    <a:bodyPr/>
                    <a:lstStyle/>
                    <a:p>
                      <a:pPr algn="ctr"/>
                      <a:r>
                        <a:rPr lang="en-US" sz="2000" i="1" dirty="0"/>
                        <a:t>Hilary Thornton</a:t>
                      </a:r>
                    </a:p>
                  </a:txBody>
                  <a:tcPr anchor="ctr"/>
                </a:tc>
                <a:extLst>
                  <a:ext uri="{0D108BD9-81ED-4DB2-BD59-A6C34878D82A}">
                    <a16:rowId xmlns:a16="http://schemas.microsoft.com/office/drawing/2014/main" val="4201010271"/>
                  </a:ext>
                </a:extLst>
              </a:tr>
            </a:tbl>
          </a:graphicData>
        </a:graphic>
      </p:graphicFrame>
    </p:spTree>
    <p:extLst>
      <p:ext uri="{BB962C8B-B14F-4D97-AF65-F5344CB8AC3E}">
        <p14:creationId xmlns:p14="http://schemas.microsoft.com/office/powerpoint/2010/main" val="4294381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FD6C8-13AC-42AC-AD47-CEB89C66E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7768" y="696350"/>
            <a:ext cx="9376461" cy="2103302"/>
          </a:xfrm>
          <a:prstGeom prst="rect">
            <a:avLst/>
          </a:prstGeom>
        </p:spPr>
      </p:pic>
      <p:sp>
        <p:nvSpPr>
          <p:cNvPr id="4" name="Subtitle 3">
            <a:extLst>
              <a:ext uri="{FF2B5EF4-FFF2-40B4-BE49-F238E27FC236}">
                <a16:creationId xmlns:a16="http://schemas.microsoft.com/office/drawing/2014/main" id="{D847663E-8584-432A-A5B4-E7312EFDB774}"/>
              </a:ext>
            </a:extLst>
          </p:cNvPr>
          <p:cNvSpPr>
            <a:spLocks noGrp="1"/>
          </p:cNvSpPr>
          <p:nvPr>
            <p:ph type="subTitle" idx="1"/>
          </p:nvPr>
        </p:nvSpPr>
        <p:spPr>
          <a:xfrm>
            <a:off x="715107" y="2964873"/>
            <a:ext cx="10761785" cy="3196777"/>
          </a:xfrm>
        </p:spPr>
        <p:txBody>
          <a:bodyPr>
            <a:normAutofit fontScale="92500" lnSpcReduction="20000"/>
          </a:bodyPr>
          <a:lstStyle/>
          <a:p>
            <a:r>
              <a:rPr lang="en-US" sz="5600" i="1" dirty="0">
                <a:effectLst>
                  <a:outerShdw blurRad="38100" dist="38100" dir="2700000" algn="tl">
                    <a:srgbClr val="000000">
                      <a:alpha val="43137"/>
                    </a:srgbClr>
                  </a:outerShdw>
                </a:effectLst>
              </a:rPr>
              <a:t>“We go overboard for Scouting”</a:t>
            </a:r>
          </a:p>
          <a:p>
            <a:endParaRPr lang="en-US" sz="1800" i="1" dirty="0">
              <a:effectLst>
                <a:outerShdw blurRad="38100" dist="38100" dir="2700000" algn="tl">
                  <a:srgbClr val="000000">
                    <a:alpha val="43137"/>
                  </a:srgbClr>
                </a:outerShdw>
              </a:effectLst>
            </a:endParaRPr>
          </a:p>
          <a:p>
            <a:r>
              <a:rPr lang="en-US" sz="6400" i="1" dirty="0">
                <a:effectLst>
                  <a:outerShdw blurRad="38100" dist="38100" dir="2700000" algn="tl">
                    <a:srgbClr val="000000">
                      <a:alpha val="43137"/>
                    </a:srgbClr>
                  </a:outerShdw>
                </a:effectLst>
              </a:rPr>
              <a:t>Thank you for being a part of Foothills District’s celebration of our awesome Volunteers!</a:t>
            </a:r>
          </a:p>
        </p:txBody>
      </p:sp>
    </p:spTree>
    <p:extLst>
      <p:ext uri="{BB962C8B-B14F-4D97-AF65-F5344CB8AC3E}">
        <p14:creationId xmlns:p14="http://schemas.microsoft.com/office/powerpoint/2010/main" val="3785685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FD6C8-13AC-42AC-AD47-CEB89C66E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5187" y="274047"/>
            <a:ext cx="9376461" cy="2103302"/>
          </a:xfrm>
          <a:prstGeom prst="rect">
            <a:avLst/>
          </a:prstGeom>
        </p:spPr>
      </p:pic>
      <p:sp>
        <p:nvSpPr>
          <p:cNvPr id="4" name="Subtitle 3">
            <a:extLst>
              <a:ext uri="{FF2B5EF4-FFF2-40B4-BE49-F238E27FC236}">
                <a16:creationId xmlns:a16="http://schemas.microsoft.com/office/drawing/2014/main" id="{D847663E-8584-432A-A5B4-E7312EFDB774}"/>
              </a:ext>
            </a:extLst>
          </p:cNvPr>
          <p:cNvSpPr>
            <a:spLocks noGrp="1"/>
          </p:cNvSpPr>
          <p:nvPr>
            <p:ph type="subTitle" idx="1"/>
          </p:nvPr>
        </p:nvSpPr>
        <p:spPr>
          <a:xfrm>
            <a:off x="851582" y="2292379"/>
            <a:ext cx="10761785" cy="711863"/>
          </a:xfrm>
        </p:spPr>
        <p:txBody>
          <a:bodyPr>
            <a:noAutofit/>
          </a:bodyPr>
          <a:lstStyle/>
          <a:p>
            <a:r>
              <a:rPr lang="en-US" sz="4400" i="1" dirty="0"/>
              <a:t>“</a:t>
            </a:r>
            <a:r>
              <a:rPr lang="en-US" sz="4400" i="1" dirty="0">
                <a:effectLst>
                  <a:outerShdw blurRad="38100" dist="38100" dir="2700000" algn="tl">
                    <a:srgbClr val="000000">
                      <a:alpha val="43137"/>
                    </a:srgbClr>
                  </a:outerShdw>
                </a:effectLst>
              </a:rPr>
              <a:t>“We go overboard for Scouting”</a:t>
            </a:r>
          </a:p>
          <a:p>
            <a:endParaRPr lang="en-US" sz="4400" i="1" dirty="0"/>
          </a:p>
        </p:txBody>
      </p:sp>
      <p:sp>
        <p:nvSpPr>
          <p:cNvPr id="6" name="TextBox 5">
            <a:extLst>
              <a:ext uri="{FF2B5EF4-FFF2-40B4-BE49-F238E27FC236}">
                <a16:creationId xmlns:a16="http://schemas.microsoft.com/office/drawing/2014/main" id="{CB8E8EC0-33DE-FA68-DEC9-AC8128A0E46A}"/>
              </a:ext>
            </a:extLst>
          </p:cNvPr>
          <p:cNvSpPr txBox="1"/>
          <p:nvPr/>
        </p:nvSpPr>
        <p:spPr>
          <a:xfrm>
            <a:off x="242853" y="3631137"/>
            <a:ext cx="5853147" cy="2185214"/>
          </a:xfrm>
          <a:prstGeom prst="rect">
            <a:avLst/>
          </a:prstGeom>
          <a:noFill/>
        </p:spPr>
        <p:txBody>
          <a:bodyPr wrap="square" rtlCol="0">
            <a:spAutoFit/>
          </a:bodyPr>
          <a:lstStyle/>
          <a:p>
            <a:pPr algn="ctr"/>
            <a:r>
              <a:rPr lang="en-US" sz="4800" i="1" dirty="0">
                <a:effectLst>
                  <a:outerShdw blurRad="38100" dist="38100" dir="2700000" algn="tl">
                    <a:srgbClr val="000000">
                      <a:alpha val="43137"/>
                    </a:srgbClr>
                  </a:outerShdw>
                </a:effectLst>
              </a:rPr>
              <a:t>A Scout is Reverent</a:t>
            </a:r>
          </a:p>
          <a:p>
            <a:pPr algn="ctr"/>
            <a:r>
              <a:rPr lang="en-US" sz="4800" b="0" i="0" dirty="0">
                <a:solidFill>
                  <a:srgbClr val="000000"/>
                </a:solidFill>
                <a:effectLst/>
                <a:latin typeface="Aptos" panose="020B0004020202020204" pitchFamily="34" charset="0"/>
              </a:rPr>
              <a:t> Rev. Charlie </a:t>
            </a:r>
            <a:r>
              <a:rPr lang="en-US" sz="4800" b="0" i="0" dirty="0" err="1">
                <a:solidFill>
                  <a:srgbClr val="000000"/>
                </a:solidFill>
                <a:effectLst/>
                <a:latin typeface="Aptos" panose="020B0004020202020204" pitchFamily="34" charset="0"/>
              </a:rPr>
              <a:t>Marus</a:t>
            </a:r>
            <a:endParaRPr lang="en-US" sz="4800" b="0" i="0" dirty="0">
              <a:solidFill>
                <a:srgbClr val="000000"/>
              </a:solidFill>
              <a:effectLst/>
              <a:latin typeface="Aptos" panose="020B0004020202020204" pitchFamily="34" charset="0"/>
            </a:endParaRPr>
          </a:p>
          <a:p>
            <a:pPr algn="ctr"/>
            <a:r>
              <a:rPr lang="en-US" sz="4000" i="1" dirty="0">
                <a:solidFill>
                  <a:srgbClr val="000000"/>
                </a:solidFill>
                <a:latin typeface="Aptos" panose="020B0004020202020204" pitchFamily="34" charset="0"/>
              </a:rPr>
              <a:t>Cobb </a:t>
            </a:r>
            <a:r>
              <a:rPr lang="en-US" sz="4000" i="1">
                <a:solidFill>
                  <a:srgbClr val="000000"/>
                </a:solidFill>
                <a:latin typeface="Aptos" panose="020B0004020202020204" pitchFamily="34" charset="0"/>
              </a:rPr>
              <a:t>Kingsmen</a:t>
            </a:r>
            <a:endParaRPr lang="en-US" sz="4000" i="1"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B2B8E379-FC5B-35C5-2842-E6DB1451AB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2475" y="3068827"/>
            <a:ext cx="5107942" cy="3309834"/>
          </a:xfrm>
          <a:prstGeom prst="rect">
            <a:avLst/>
          </a:prstGeom>
        </p:spPr>
      </p:pic>
    </p:spTree>
    <p:extLst>
      <p:ext uri="{BB962C8B-B14F-4D97-AF65-F5344CB8AC3E}">
        <p14:creationId xmlns:p14="http://schemas.microsoft.com/office/powerpoint/2010/main" val="221625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FD6C8-13AC-42AC-AD47-CEB89C66E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1539" y="696351"/>
            <a:ext cx="9376461" cy="2103302"/>
          </a:xfrm>
          <a:prstGeom prst="rect">
            <a:avLst/>
          </a:prstGeom>
        </p:spPr>
      </p:pic>
      <p:sp>
        <p:nvSpPr>
          <p:cNvPr id="4" name="Subtitle 3">
            <a:extLst>
              <a:ext uri="{FF2B5EF4-FFF2-40B4-BE49-F238E27FC236}">
                <a16:creationId xmlns:a16="http://schemas.microsoft.com/office/drawing/2014/main" id="{D847663E-8584-432A-A5B4-E7312EFDB774}"/>
              </a:ext>
            </a:extLst>
          </p:cNvPr>
          <p:cNvSpPr>
            <a:spLocks noGrp="1"/>
          </p:cNvSpPr>
          <p:nvPr>
            <p:ph type="subTitle" idx="1"/>
          </p:nvPr>
        </p:nvSpPr>
        <p:spPr>
          <a:xfrm>
            <a:off x="715107" y="2834669"/>
            <a:ext cx="10761785" cy="3157192"/>
          </a:xfrm>
        </p:spPr>
        <p:txBody>
          <a:bodyPr>
            <a:noAutofit/>
          </a:bodyPr>
          <a:lstStyle/>
          <a:p>
            <a:r>
              <a:rPr lang="en-US" sz="4400" i="1" dirty="0"/>
              <a:t>“</a:t>
            </a:r>
            <a:r>
              <a:rPr lang="en-US" sz="4400" i="1" dirty="0">
                <a:effectLst>
                  <a:outerShdw blurRad="38100" dist="38100" dir="2700000" algn="tl">
                    <a:srgbClr val="000000">
                      <a:alpha val="43137"/>
                    </a:srgbClr>
                  </a:outerShdw>
                </a:effectLst>
              </a:rPr>
              <a:t>“We go overboard for Scouting”</a:t>
            </a:r>
          </a:p>
          <a:p>
            <a:endParaRPr lang="en-US" sz="4400" i="1" dirty="0"/>
          </a:p>
        </p:txBody>
      </p:sp>
      <p:sp>
        <p:nvSpPr>
          <p:cNvPr id="6" name="TextBox 5">
            <a:extLst>
              <a:ext uri="{FF2B5EF4-FFF2-40B4-BE49-F238E27FC236}">
                <a16:creationId xmlns:a16="http://schemas.microsoft.com/office/drawing/2014/main" id="{CB8E8EC0-33DE-FA68-DEC9-AC8128A0E46A}"/>
              </a:ext>
            </a:extLst>
          </p:cNvPr>
          <p:cNvSpPr txBox="1"/>
          <p:nvPr/>
        </p:nvSpPr>
        <p:spPr>
          <a:xfrm>
            <a:off x="3525446" y="3925211"/>
            <a:ext cx="4908645" cy="2062103"/>
          </a:xfrm>
          <a:prstGeom prst="rect">
            <a:avLst/>
          </a:prstGeom>
          <a:noFill/>
        </p:spPr>
        <p:txBody>
          <a:bodyPr wrap="square" rtlCol="0">
            <a:spAutoFit/>
          </a:bodyPr>
          <a:lstStyle/>
          <a:p>
            <a:pPr algn="ctr"/>
            <a:r>
              <a:rPr lang="en-US" sz="3200" i="1" dirty="0">
                <a:effectLst>
                  <a:outerShdw blurRad="38100" dist="38100" dir="2700000" algn="tl">
                    <a:srgbClr val="000000">
                      <a:alpha val="43137"/>
                    </a:srgbClr>
                  </a:outerShdw>
                </a:effectLst>
              </a:rPr>
              <a:t>A moment of silence to remember Foothills Scouters who have reached the end of the trail.</a:t>
            </a:r>
            <a:endParaRPr lang="en-US" sz="3200" i="1" dirty="0">
              <a:effectLst>
                <a:outerShdw blurRad="38100" dist="38100" dir="2700000" algn="tl">
                  <a:srgbClr val="000000">
                    <a:alpha val="43137"/>
                  </a:srgbClr>
                </a:outerShdw>
              </a:effectLst>
              <a:highlight>
                <a:srgbClr val="FFFF00"/>
              </a:highlight>
            </a:endParaRPr>
          </a:p>
        </p:txBody>
      </p:sp>
      <p:pic>
        <p:nvPicPr>
          <p:cNvPr id="3" name="Picture 2">
            <a:extLst>
              <a:ext uri="{FF2B5EF4-FFF2-40B4-BE49-F238E27FC236}">
                <a16:creationId xmlns:a16="http://schemas.microsoft.com/office/drawing/2014/main" id="{BC75B5B1-5DC0-FE52-34EF-FA01EF6476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34091" y="3567861"/>
            <a:ext cx="3336471" cy="3048038"/>
          </a:xfrm>
          <a:prstGeom prst="rect">
            <a:avLst/>
          </a:prstGeom>
        </p:spPr>
      </p:pic>
      <p:pic>
        <p:nvPicPr>
          <p:cNvPr id="8" name="Picture 7">
            <a:extLst>
              <a:ext uri="{FF2B5EF4-FFF2-40B4-BE49-F238E27FC236}">
                <a16:creationId xmlns:a16="http://schemas.microsoft.com/office/drawing/2014/main" id="{AFB42D73-00E3-54A5-BA83-BA185E1277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107" y="3429000"/>
            <a:ext cx="2714469" cy="3319272"/>
          </a:xfrm>
          <a:prstGeom prst="rect">
            <a:avLst/>
          </a:prstGeom>
        </p:spPr>
      </p:pic>
    </p:spTree>
    <p:extLst>
      <p:ext uri="{BB962C8B-B14F-4D97-AF65-F5344CB8AC3E}">
        <p14:creationId xmlns:p14="http://schemas.microsoft.com/office/powerpoint/2010/main" val="2899959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FD6C8-13AC-42AC-AD47-CEB89C66E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7768" y="-4081"/>
            <a:ext cx="9376461" cy="2103302"/>
          </a:xfrm>
          <a:prstGeom prst="rect">
            <a:avLst/>
          </a:prstGeom>
        </p:spPr>
      </p:pic>
      <p:sp>
        <p:nvSpPr>
          <p:cNvPr id="4" name="Subtitle 3">
            <a:extLst>
              <a:ext uri="{FF2B5EF4-FFF2-40B4-BE49-F238E27FC236}">
                <a16:creationId xmlns:a16="http://schemas.microsoft.com/office/drawing/2014/main" id="{D847663E-8584-432A-A5B4-E7312EFDB774}"/>
              </a:ext>
            </a:extLst>
          </p:cNvPr>
          <p:cNvSpPr>
            <a:spLocks noGrp="1"/>
          </p:cNvSpPr>
          <p:nvPr>
            <p:ph type="subTitle" idx="1"/>
          </p:nvPr>
        </p:nvSpPr>
        <p:spPr>
          <a:xfrm>
            <a:off x="715104" y="2075583"/>
            <a:ext cx="10761785" cy="671761"/>
          </a:xfrm>
        </p:spPr>
        <p:txBody>
          <a:bodyPr>
            <a:noAutofit/>
          </a:bodyPr>
          <a:lstStyle/>
          <a:p>
            <a:r>
              <a:rPr lang="en-US" sz="4400" i="1" dirty="0"/>
              <a:t>“</a:t>
            </a:r>
            <a:r>
              <a:rPr lang="en-US" sz="4400" i="1" dirty="0">
                <a:effectLst>
                  <a:outerShdw blurRad="38100" dist="38100" dir="2700000" algn="tl">
                    <a:srgbClr val="000000">
                      <a:alpha val="43137"/>
                    </a:srgbClr>
                  </a:outerShdw>
                </a:effectLst>
              </a:rPr>
              <a:t>“We go overboard for Scouting”</a:t>
            </a:r>
          </a:p>
          <a:p>
            <a:endParaRPr lang="en-US" sz="4400" i="1" dirty="0"/>
          </a:p>
        </p:txBody>
      </p:sp>
      <p:graphicFrame>
        <p:nvGraphicFramePr>
          <p:cNvPr id="3" name="Diagram 2">
            <a:extLst>
              <a:ext uri="{FF2B5EF4-FFF2-40B4-BE49-F238E27FC236}">
                <a16:creationId xmlns:a16="http://schemas.microsoft.com/office/drawing/2014/main" id="{FB137D9A-F49C-13E8-6508-EF0796025EB1}"/>
              </a:ext>
            </a:extLst>
          </p:cNvPr>
          <p:cNvGraphicFramePr/>
          <p:nvPr>
            <p:extLst>
              <p:ext uri="{D42A27DB-BD31-4B8C-83A1-F6EECF244321}">
                <p14:modId xmlns:p14="http://schemas.microsoft.com/office/powerpoint/2010/main" val="3817290470"/>
              </p:ext>
            </p:extLst>
          </p:nvPr>
        </p:nvGraphicFramePr>
        <p:xfrm>
          <a:off x="1175652" y="2747344"/>
          <a:ext cx="9840687" cy="32884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a:extLst>
              <a:ext uri="{FF2B5EF4-FFF2-40B4-BE49-F238E27FC236}">
                <a16:creationId xmlns:a16="http://schemas.microsoft.com/office/drawing/2014/main" id="{C8B7653E-7A2E-3360-7F0C-DBF3DF49A1C7}"/>
              </a:ext>
            </a:extLst>
          </p:cNvPr>
          <p:cNvSpPr/>
          <p:nvPr/>
        </p:nvSpPr>
        <p:spPr>
          <a:xfrm>
            <a:off x="1013547" y="5972445"/>
            <a:ext cx="10629127" cy="769441"/>
          </a:xfrm>
          <a:prstGeom prst="rect">
            <a:avLst/>
          </a:prstGeom>
          <a:noFill/>
        </p:spPr>
        <p:txBody>
          <a:bodyPr wrap="none" lIns="91440" tIns="45720" rIns="91440" bIns="45720">
            <a:spAutoFit/>
          </a:bodyPr>
          <a:lstStyle/>
          <a:p>
            <a:pPr algn="ctr"/>
            <a:r>
              <a:rPr lang="en-US" sz="44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Welcome from the Foothills District Key 3 (4)</a:t>
            </a:r>
          </a:p>
        </p:txBody>
      </p:sp>
    </p:spTree>
    <p:extLst>
      <p:ext uri="{BB962C8B-B14F-4D97-AF65-F5344CB8AC3E}">
        <p14:creationId xmlns:p14="http://schemas.microsoft.com/office/powerpoint/2010/main" val="11947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CAA2B2-1068-4828-8F27-4740380A8877}"/>
              </a:ext>
            </a:extLst>
          </p:cNvPr>
          <p:cNvSpPr>
            <a:spLocks noGrp="1"/>
          </p:cNvSpPr>
          <p:nvPr>
            <p:ph type="title"/>
          </p:nvPr>
        </p:nvSpPr>
        <p:spPr>
          <a:xfrm>
            <a:off x="712468" y="1189843"/>
            <a:ext cx="4562206" cy="1681090"/>
          </a:xfrm>
        </p:spPr>
        <p:txBody>
          <a:bodyPr>
            <a:normAutofit/>
          </a:bodyPr>
          <a:lstStyle/>
          <a:p>
            <a:pPr algn="ctr"/>
            <a:r>
              <a:rPr lang="en-US" sz="4800" dirty="0">
                <a:effectLst>
                  <a:outerShdw blurRad="38100" dist="38100" dir="2700000" algn="tl">
                    <a:srgbClr val="000000">
                      <a:alpha val="43137"/>
                    </a:srgbClr>
                  </a:outerShdw>
                </a:effectLst>
              </a:rPr>
              <a:t>Banquet Honoree</a:t>
            </a:r>
            <a:br>
              <a:rPr lang="en-US" dirty="0"/>
            </a:br>
            <a:r>
              <a:rPr lang="en-US" sz="5400" i="1" dirty="0">
                <a:effectLst>
                  <a:outerShdw blurRad="38100" dist="38100" dir="2700000" algn="tl">
                    <a:srgbClr val="000000">
                      <a:alpha val="43137"/>
                    </a:srgbClr>
                  </a:outerShdw>
                </a:effectLst>
              </a:rPr>
              <a:t>Scott Hawley</a:t>
            </a:r>
            <a:endParaRPr lang="en-US" sz="5400" i="1" dirty="0"/>
          </a:p>
        </p:txBody>
      </p:sp>
      <p:sp>
        <p:nvSpPr>
          <p:cNvPr id="5" name="Content Placeholder 4">
            <a:extLst>
              <a:ext uri="{FF2B5EF4-FFF2-40B4-BE49-F238E27FC236}">
                <a16:creationId xmlns:a16="http://schemas.microsoft.com/office/drawing/2014/main" id="{64CED176-4B8A-4E36-BEE8-2229F62A6237}"/>
              </a:ext>
            </a:extLst>
          </p:cNvPr>
          <p:cNvSpPr>
            <a:spLocks noGrp="1"/>
          </p:cNvSpPr>
          <p:nvPr>
            <p:ph idx="1"/>
          </p:nvPr>
        </p:nvSpPr>
        <p:spPr>
          <a:xfrm>
            <a:off x="5550621" y="123065"/>
            <a:ext cx="6379904" cy="6734935"/>
          </a:xfrm>
        </p:spPr>
        <p:txBody>
          <a:bodyPr>
            <a:normAutofit fontScale="70000" lnSpcReduction="20000"/>
          </a:bodyPr>
          <a:lstStyle/>
          <a:p>
            <a:pPr marL="0" marR="0" indent="0" algn="ctr">
              <a:lnSpc>
                <a:spcPct val="107000"/>
              </a:lnSpc>
              <a:spcBef>
                <a:spcPts val="0"/>
              </a:spcBef>
              <a:buNone/>
            </a:pPr>
            <a:r>
              <a:rPr lang="en-US" sz="3100" b="1" i="1" dirty="0">
                <a:effectLst/>
                <a:ea typeface="Calibri" panose="020F0502020204030204" pitchFamily="34" charset="0"/>
                <a:cs typeface="Times New Roman" panose="02020603050405020304" pitchFamily="18" charset="0"/>
              </a:rPr>
              <a:t>Overview and Summary</a:t>
            </a:r>
          </a:p>
          <a:p>
            <a:pPr marL="0" marR="0" indent="0" algn="just">
              <a:lnSpc>
                <a:spcPct val="107000"/>
              </a:lnSpc>
              <a:spcBef>
                <a:spcPts val="600"/>
              </a:spcBef>
              <a:spcAft>
                <a:spcPts val="800"/>
              </a:spcAft>
              <a:buNone/>
            </a:pPr>
            <a:r>
              <a:rPr lang="en-US" sz="2600" dirty="0">
                <a:effectLst/>
                <a:ea typeface="Calibri" panose="020F0502020204030204" pitchFamily="34" charset="0"/>
                <a:cs typeface="Times New Roman" panose="02020603050405020304" pitchFamily="18" charset="0"/>
              </a:rPr>
              <a:t>Married to </a:t>
            </a:r>
            <a:r>
              <a:rPr lang="en-US" sz="2600" dirty="0">
                <a:ea typeface="Calibri" panose="020F0502020204030204" pitchFamily="34" charset="0"/>
                <a:cs typeface="Times New Roman" panose="02020603050405020304" pitchFamily="18" charset="0"/>
              </a:rPr>
              <a:t>Shelley with 4 children. 2 sons earned Eagle recognition</a:t>
            </a:r>
            <a:r>
              <a:rPr lang="en-US" sz="2600" dirty="0">
                <a:effectLst/>
                <a:ea typeface="Calibri" panose="020F0502020204030204" pitchFamily="34" charset="0"/>
                <a:cs typeface="Times New Roman" panose="02020603050405020304" pitchFamily="18" charset="0"/>
              </a:rPr>
              <a:t>. Foothills (Colossal Cobb) Eagle Scout class of 1974. Recently started</a:t>
            </a:r>
            <a:r>
              <a:rPr lang="en-US" sz="2600" dirty="0">
                <a:ea typeface="Calibri" panose="020F0502020204030204" pitchFamily="34" charset="0"/>
                <a:cs typeface="Times New Roman" panose="02020603050405020304" pitchFamily="18" charset="0"/>
              </a:rPr>
              <a:t> Cub Pack 675 with Emma as a Tiger.</a:t>
            </a:r>
            <a:endParaRPr lang="en-US" sz="2600" dirty="0">
              <a:effectLst/>
              <a:ea typeface="Calibri" panose="020F0502020204030204" pitchFamily="34" charset="0"/>
              <a:cs typeface="Times New Roman" panose="02020603050405020304" pitchFamily="18" charset="0"/>
            </a:endParaRPr>
          </a:p>
          <a:p>
            <a:pPr marL="0" marR="0" indent="0">
              <a:lnSpc>
                <a:spcPct val="107000"/>
              </a:lnSpc>
              <a:spcBef>
                <a:spcPts val="0"/>
              </a:spcBef>
              <a:buNone/>
            </a:pPr>
            <a:r>
              <a:rPr lang="en-US" sz="2900" b="1" i="1" dirty="0">
                <a:effectLst/>
                <a:ea typeface="Calibri" panose="020F0502020204030204" pitchFamily="34" charset="0"/>
                <a:cs typeface="Times New Roman" panose="02020603050405020304" pitchFamily="18" charset="0"/>
              </a:rPr>
              <a:t>Roles - Current</a:t>
            </a:r>
          </a:p>
          <a:p>
            <a:pPr>
              <a:lnSpc>
                <a:spcPct val="107000"/>
              </a:lnSpc>
              <a:spcBef>
                <a:spcPts val="0"/>
              </a:spcBef>
            </a:pPr>
            <a:r>
              <a:rPr lang="en-US" sz="2300" dirty="0">
                <a:effectLst/>
                <a:ea typeface="Calibri" panose="020F0502020204030204" pitchFamily="34" charset="0"/>
                <a:cs typeface="Times New Roman" panose="02020603050405020304" pitchFamily="18" charset="0"/>
              </a:rPr>
              <a:t>Commissioner - Assistant Council Commissioner Service Area 4, Unit Commissioner – Silver Comet</a:t>
            </a:r>
          </a:p>
          <a:p>
            <a:pPr>
              <a:lnSpc>
                <a:spcPct val="107000"/>
              </a:lnSpc>
              <a:spcBef>
                <a:spcPts val="0"/>
              </a:spcBef>
            </a:pPr>
            <a:r>
              <a:rPr lang="en-US" sz="2300" dirty="0">
                <a:ea typeface="Calibri" panose="020F0502020204030204" pitchFamily="34" charset="0"/>
                <a:cs typeface="Times New Roman" panose="02020603050405020304" pitchFamily="18" charset="0"/>
              </a:rPr>
              <a:t>COR – T675B, T675G, P675</a:t>
            </a:r>
          </a:p>
          <a:p>
            <a:pPr>
              <a:lnSpc>
                <a:spcPct val="107000"/>
              </a:lnSpc>
              <a:spcBef>
                <a:spcPts val="0"/>
              </a:spcBef>
            </a:pPr>
            <a:r>
              <a:rPr lang="en-US" sz="2300" dirty="0">
                <a:effectLst/>
                <a:ea typeface="Calibri" panose="020F0502020204030204" pitchFamily="34" charset="0"/>
                <a:cs typeface="Times New Roman" panose="02020603050405020304" pitchFamily="18" charset="0"/>
              </a:rPr>
              <a:t>Atlanta Area Council - Chancellor College of Commissioner Science 2024, University of Scouting Staff, Council Charter Partner Advisory Committee</a:t>
            </a:r>
          </a:p>
          <a:p>
            <a:pPr>
              <a:lnSpc>
                <a:spcPct val="107000"/>
              </a:lnSpc>
              <a:spcBef>
                <a:spcPts val="0"/>
              </a:spcBef>
            </a:pPr>
            <a:r>
              <a:rPr lang="en-US" sz="2300" dirty="0">
                <a:effectLst/>
                <a:ea typeface="Calibri" panose="020F0502020204030204" pitchFamily="34" charset="0"/>
                <a:cs typeface="Times New Roman" panose="02020603050405020304" pitchFamily="18" charset="0"/>
              </a:rPr>
              <a:t>Merit Badge Counselor</a:t>
            </a:r>
          </a:p>
          <a:p>
            <a:pPr marL="0" indent="0">
              <a:lnSpc>
                <a:spcPct val="107000"/>
              </a:lnSpc>
              <a:spcBef>
                <a:spcPts val="0"/>
              </a:spcBef>
              <a:buNone/>
            </a:pPr>
            <a:endParaRPr lang="en-US" sz="2500" i="1" dirty="0">
              <a:effectLst/>
              <a:ea typeface="Calibri" panose="020F0502020204030204" pitchFamily="34" charset="0"/>
              <a:cs typeface="Times New Roman" panose="02020603050405020304" pitchFamily="18" charset="0"/>
            </a:endParaRPr>
          </a:p>
          <a:p>
            <a:pPr marL="0" indent="0">
              <a:lnSpc>
                <a:spcPct val="107000"/>
              </a:lnSpc>
              <a:spcBef>
                <a:spcPts val="0"/>
              </a:spcBef>
              <a:buNone/>
            </a:pPr>
            <a:r>
              <a:rPr lang="en-US" sz="2900" b="1" i="1" dirty="0">
                <a:effectLst/>
                <a:ea typeface="Calibri" panose="020F0502020204030204" pitchFamily="34" charset="0"/>
                <a:cs typeface="Times New Roman" panose="02020603050405020304" pitchFamily="18" charset="0"/>
              </a:rPr>
              <a:t>Roles </a:t>
            </a:r>
            <a:r>
              <a:rPr lang="en-US" sz="2900" b="1" i="1" dirty="0">
                <a:ea typeface="Calibri" panose="020F0502020204030204" pitchFamily="34" charset="0"/>
                <a:cs typeface="Times New Roman" panose="02020603050405020304" pitchFamily="18" charset="0"/>
              </a:rPr>
              <a:t>- Past</a:t>
            </a:r>
            <a:endParaRPr lang="en-US" sz="2900" b="1" i="1" dirty="0">
              <a:effectLst/>
              <a:ea typeface="Calibri" panose="020F0502020204030204" pitchFamily="34" charset="0"/>
              <a:cs typeface="Times New Roman" panose="02020603050405020304" pitchFamily="18" charset="0"/>
            </a:endParaRPr>
          </a:p>
          <a:p>
            <a:pPr>
              <a:lnSpc>
                <a:spcPct val="107000"/>
              </a:lnSpc>
              <a:spcBef>
                <a:spcPts val="0"/>
              </a:spcBef>
            </a:pPr>
            <a:r>
              <a:rPr lang="en-US" sz="2300" dirty="0">
                <a:ea typeface="Calibri" panose="020F0502020204030204" pitchFamily="34" charset="0"/>
                <a:cs typeface="Times New Roman" panose="02020603050405020304" pitchFamily="18" charset="0"/>
              </a:rPr>
              <a:t>252 (Pack. Troop, Crew)</a:t>
            </a:r>
            <a:r>
              <a:rPr lang="en-US" sz="2300" dirty="0">
                <a:effectLst/>
                <a:ea typeface="Calibri" panose="020F0502020204030204" pitchFamily="34" charset="0"/>
                <a:cs typeface="Times New Roman" panose="02020603050405020304" pitchFamily="18" charset="0"/>
              </a:rPr>
              <a:t> – Den Leader, Cubmaster, Committee Chair (Troop, Crew), COR</a:t>
            </a:r>
          </a:p>
          <a:p>
            <a:pPr>
              <a:lnSpc>
                <a:spcPct val="107000"/>
              </a:lnSpc>
              <a:spcBef>
                <a:spcPts val="0"/>
              </a:spcBef>
            </a:pPr>
            <a:r>
              <a:rPr lang="en-US" sz="2300" dirty="0">
                <a:effectLst/>
                <a:ea typeface="Calibri" panose="020F0502020204030204" pitchFamily="34" charset="0"/>
                <a:cs typeface="Times New Roman" panose="02020603050405020304" pitchFamily="18" charset="0"/>
              </a:rPr>
              <a:t>Commissioner – Unit Commissioner, Assistant District Commissioner, District Commissioner</a:t>
            </a:r>
            <a:endParaRPr lang="en-US" sz="2300" dirty="0">
              <a:ea typeface="Calibri" panose="020F0502020204030204" pitchFamily="34" charset="0"/>
              <a:cs typeface="Times New Roman" panose="02020603050405020304" pitchFamily="18" charset="0"/>
            </a:endParaRPr>
          </a:p>
          <a:p>
            <a:pPr>
              <a:lnSpc>
                <a:spcPct val="107000"/>
              </a:lnSpc>
              <a:spcBef>
                <a:spcPts val="0"/>
              </a:spcBef>
            </a:pPr>
            <a:r>
              <a:rPr lang="en-US" sz="2300" dirty="0">
                <a:effectLst/>
                <a:ea typeface="Calibri" panose="020F0502020204030204" pitchFamily="34" charset="0"/>
                <a:cs typeface="Times New Roman" panose="02020603050405020304" pitchFamily="18" charset="0"/>
              </a:rPr>
              <a:t>District Committee - Member at Large serving in various roles.</a:t>
            </a:r>
          </a:p>
          <a:p>
            <a:pPr marL="0" marR="0" indent="0">
              <a:lnSpc>
                <a:spcPct val="107000"/>
              </a:lnSpc>
              <a:spcBef>
                <a:spcPts val="0"/>
              </a:spcBef>
              <a:buNone/>
            </a:pPr>
            <a:endParaRPr lang="en-US" sz="2900" b="1" i="1" dirty="0">
              <a:effectLst/>
              <a:ea typeface="Calibri" panose="020F0502020204030204" pitchFamily="34" charset="0"/>
              <a:cs typeface="Times New Roman" panose="02020603050405020304" pitchFamily="18" charset="0"/>
            </a:endParaRPr>
          </a:p>
          <a:p>
            <a:pPr marL="0" marR="0" indent="0">
              <a:lnSpc>
                <a:spcPct val="107000"/>
              </a:lnSpc>
              <a:spcBef>
                <a:spcPts val="0"/>
              </a:spcBef>
              <a:buNone/>
            </a:pPr>
            <a:r>
              <a:rPr lang="en-US" sz="2900" b="1" i="1" dirty="0">
                <a:effectLst/>
                <a:ea typeface="Calibri" panose="020F0502020204030204" pitchFamily="34" charset="0"/>
                <a:cs typeface="Times New Roman" panose="02020603050405020304" pitchFamily="18" charset="0"/>
              </a:rPr>
              <a:t>Training and Honors</a:t>
            </a:r>
          </a:p>
          <a:p>
            <a:pPr>
              <a:lnSpc>
                <a:spcPct val="107000"/>
              </a:lnSpc>
              <a:spcBef>
                <a:spcPts val="0"/>
              </a:spcBef>
            </a:pPr>
            <a:r>
              <a:rPr lang="en-US" sz="2300" dirty="0">
                <a:effectLst/>
                <a:ea typeface="Calibri" panose="020F0502020204030204" pitchFamily="34" charset="0"/>
                <a:cs typeface="Times New Roman" panose="02020603050405020304" pitchFamily="18" charset="0"/>
              </a:rPr>
              <a:t>Wood Badge - </a:t>
            </a:r>
            <a:r>
              <a:rPr lang="en-US" sz="2300" dirty="0">
                <a:ea typeface="Calibri" panose="020F0502020204030204" pitchFamily="34" charset="0"/>
                <a:cs typeface="Times New Roman" panose="02020603050405020304" pitchFamily="18" charset="0"/>
              </a:rPr>
              <a:t>Eagle</a:t>
            </a:r>
            <a:r>
              <a:rPr lang="en-US" sz="2300" dirty="0">
                <a:effectLst/>
                <a:ea typeface="Calibri" panose="020F0502020204030204" pitchFamily="34" charset="0"/>
                <a:cs typeface="Times New Roman" panose="02020603050405020304" pitchFamily="18" charset="0"/>
              </a:rPr>
              <a:t> – 92-71</a:t>
            </a:r>
          </a:p>
          <a:p>
            <a:pPr>
              <a:lnSpc>
                <a:spcPct val="107000"/>
              </a:lnSpc>
              <a:spcBef>
                <a:spcPts val="0"/>
              </a:spcBef>
            </a:pPr>
            <a:r>
              <a:rPr lang="en-US" sz="2300" dirty="0">
                <a:effectLst/>
                <a:ea typeface="Calibri" panose="020F0502020204030204" pitchFamily="34" charset="0"/>
                <a:cs typeface="Times New Roman" panose="02020603050405020304" pitchFamily="18" charset="0"/>
              </a:rPr>
              <a:t>District Award of Merit</a:t>
            </a:r>
          </a:p>
          <a:p>
            <a:pPr>
              <a:lnSpc>
                <a:spcPct val="107000"/>
              </a:lnSpc>
              <a:spcBef>
                <a:spcPts val="0"/>
              </a:spcBef>
            </a:pPr>
            <a:r>
              <a:rPr lang="en-US" sz="2300" dirty="0">
                <a:effectLst/>
                <a:ea typeface="Calibri" panose="020F0502020204030204" pitchFamily="34" charset="0"/>
                <a:cs typeface="Times New Roman" panose="02020603050405020304" pitchFamily="18" charset="0"/>
              </a:rPr>
              <a:t>Silver Beaver Award</a:t>
            </a:r>
          </a:p>
          <a:p>
            <a:pPr>
              <a:lnSpc>
                <a:spcPct val="107000"/>
              </a:lnSpc>
              <a:spcBef>
                <a:spcPts val="0"/>
              </a:spcBef>
            </a:pPr>
            <a:r>
              <a:rPr lang="en-US" sz="2300" dirty="0">
                <a:ea typeface="Calibri" panose="020F0502020204030204" pitchFamily="34" charset="0"/>
                <a:cs typeface="Times New Roman" panose="02020603050405020304" pitchFamily="18" charset="0"/>
              </a:rPr>
              <a:t>Certified Angling Instructor (CAI)</a:t>
            </a:r>
          </a:p>
          <a:p>
            <a:pPr>
              <a:lnSpc>
                <a:spcPct val="107000"/>
              </a:lnSpc>
              <a:spcBef>
                <a:spcPts val="0"/>
              </a:spcBef>
            </a:pPr>
            <a:r>
              <a:rPr lang="en-US" sz="2300" dirty="0">
                <a:effectLst/>
                <a:ea typeface="Calibri" panose="020F0502020204030204" pitchFamily="34" charset="0"/>
                <a:cs typeface="Times New Roman" panose="02020603050405020304" pitchFamily="18" charset="0"/>
              </a:rPr>
              <a:t>Doctorate of Commissioner Science, Award of Excellence in Unit Service, Certificate of Commendation</a:t>
            </a:r>
          </a:p>
        </p:txBody>
      </p:sp>
      <p:pic>
        <p:nvPicPr>
          <p:cNvPr id="7" name="Picture 6">
            <a:extLst>
              <a:ext uri="{FF2B5EF4-FFF2-40B4-BE49-F238E27FC236}">
                <a16:creationId xmlns:a16="http://schemas.microsoft.com/office/drawing/2014/main" id="{5A361186-EC18-4189-98DB-0672621EC5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3023" y="458323"/>
            <a:ext cx="3261095" cy="731520"/>
          </a:xfrm>
          <a:prstGeom prst="rect">
            <a:avLst/>
          </a:prstGeom>
        </p:spPr>
      </p:pic>
      <p:pic>
        <p:nvPicPr>
          <p:cNvPr id="10" name="Picture 9">
            <a:extLst>
              <a:ext uri="{FF2B5EF4-FFF2-40B4-BE49-F238E27FC236}">
                <a16:creationId xmlns:a16="http://schemas.microsoft.com/office/drawing/2014/main" id="{78673FBA-8460-990A-EA2D-E5AC63CBEF3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774"/>
          <a:stretch/>
        </p:blipFill>
        <p:spPr>
          <a:xfrm>
            <a:off x="1406959" y="2855333"/>
            <a:ext cx="3173221" cy="3544344"/>
          </a:xfrm>
          <a:prstGeom prst="rect">
            <a:avLst/>
          </a:prstGeom>
        </p:spPr>
      </p:pic>
    </p:spTree>
    <p:extLst>
      <p:ext uri="{BB962C8B-B14F-4D97-AF65-F5344CB8AC3E}">
        <p14:creationId xmlns:p14="http://schemas.microsoft.com/office/powerpoint/2010/main" val="2407112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CAA2B2-1068-4828-8F27-4740380A8877}"/>
              </a:ext>
            </a:extLst>
          </p:cNvPr>
          <p:cNvSpPr>
            <a:spLocks noGrp="1"/>
          </p:cNvSpPr>
          <p:nvPr>
            <p:ph type="title"/>
          </p:nvPr>
        </p:nvSpPr>
        <p:spPr>
          <a:xfrm>
            <a:off x="839786" y="1201783"/>
            <a:ext cx="4562206" cy="1074057"/>
          </a:xfrm>
        </p:spPr>
        <p:txBody>
          <a:bodyPr>
            <a:normAutofit fontScale="90000"/>
          </a:bodyPr>
          <a:lstStyle/>
          <a:p>
            <a:pPr algn="ctr"/>
            <a:r>
              <a:rPr lang="en-US" sz="4800" dirty="0">
                <a:effectLst>
                  <a:outerShdw blurRad="38100" dist="38100" dir="2700000" algn="tl">
                    <a:srgbClr val="000000">
                      <a:alpha val="43137"/>
                    </a:srgbClr>
                  </a:outerShdw>
                </a:effectLst>
              </a:rPr>
              <a:t>Jim Vaughn</a:t>
            </a:r>
            <a:br>
              <a:rPr lang="en-US" sz="4800" dirty="0">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Lifetime Achievement Award</a:t>
            </a:r>
            <a:endParaRPr lang="en-US" sz="5400" i="1" dirty="0"/>
          </a:p>
        </p:txBody>
      </p:sp>
      <p:sp>
        <p:nvSpPr>
          <p:cNvPr id="5" name="Content Placeholder 4">
            <a:extLst>
              <a:ext uri="{FF2B5EF4-FFF2-40B4-BE49-F238E27FC236}">
                <a16:creationId xmlns:a16="http://schemas.microsoft.com/office/drawing/2014/main" id="{64CED176-4B8A-4E36-BEE8-2229F62A6237}"/>
              </a:ext>
            </a:extLst>
          </p:cNvPr>
          <p:cNvSpPr>
            <a:spLocks noGrp="1"/>
          </p:cNvSpPr>
          <p:nvPr>
            <p:ph idx="1"/>
          </p:nvPr>
        </p:nvSpPr>
        <p:spPr>
          <a:xfrm>
            <a:off x="5626238" y="387027"/>
            <a:ext cx="6044474" cy="6042802"/>
          </a:xfrm>
        </p:spPr>
        <p:txBody>
          <a:bodyPr>
            <a:normAutofit fontScale="70000" lnSpcReduction="20000"/>
          </a:bodyPr>
          <a:lstStyle/>
          <a:p>
            <a:pPr marL="0" marR="0" indent="0" algn="just">
              <a:lnSpc>
                <a:spcPct val="120000"/>
              </a:lnSpc>
              <a:spcBef>
                <a:spcPts val="0"/>
              </a:spcBef>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Ken was born in Roanoke, VA.  Raised in Virginia, Ohio and North Carolina. Shirley was born and raised in Durham, NC.</a:t>
            </a:r>
          </a:p>
          <a:p>
            <a:pPr marL="0" marR="0" indent="0" algn="just">
              <a:lnSpc>
                <a:spcPct val="120000"/>
              </a:lnSpc>
              <a:spcBef>
                <a:spcPts val="0"/>
              </a:spcBef>
              <a:buNone/>
            </a:pP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20000"/>
              </a:lnSpc>
              <a:spcBef>
                <a:spcPts val="0"/>
              </a:spcBef>
              <a:buNone/>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Education:</a:t>
            </a:r>
          </a:p>
          <a:p>
            <a:pPr marL="0" marR="0" indent="0" algn="just">
              <a:lnSpc>
                <a:spcPct val="120000"/>
              </a:lnSpc>
              <a:spcBef>
                <a:spcPts val="0"/>
              </a:spcBef>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Ken has BS in Aerospace Engineering from N. C. State University, MS in Mechanical Engineering from the University of Missouri, MS in Industrial Management from Georgia Tech, and post graduate </a:t>
            </a:r>
            <a:r>
              <a:rPr lang="en-US" sz="600" kern="100" dirty="0">
                <a:effectLst/>
                <a:latin typeface="Calibri" panose="020F0502020204030204" pitchFamily="34" charset="0"/>
                <a:ea typeface="Calibri" panose="020F0502020204030204" pitchFamily="34" charset="0"/>
                <a:cs typeface="Times New Roman" panose="02020603050405020304" pitchFamily="18" charset="0"/>
              </a:rPr>
              <a:t>certificates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aircraft design from the University of Kansas</a:t>
            </a:r>
          </a:p>
          <a:p>
            <a:pPr marL="0" marR="0" indent="0" algn="just">
              <a:lnSpc>
                <a:spcPct val="120000"/>
              </a:lnSpc>
              <a:spcBef>
                <a:spcPts val="0"/>
              </a:spcBef>
              <a:buNone/>
            </a:pPr>
            <a:endParaRPr lang="en-US" sz="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20000"/>
              </a:lnSpc>
              <a:spcBef>
                <a:spcPts val="0"/>
              </a:spcBef>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Shirley attended Campbell College majoring in Accounting and Kennesaw State University in Music Education</a:t>
            </a:r>
          </a:p>
          <a:p>
            <a:pPr marL="0" marR="0" indent="0" algn="just">
              <a:lnSpc>
                <a:spcPct val="120000"/>
              </a:lnSpc>
              <a:spcBef>
                <a:spcPts val="0"/>
              </a:spcBef>
              <a:buNone/>
            </a:pPr>
            <a:endParaRPr lang="en-US" sz="1300" b="1"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20000"/>
              </a:lnSpc>
              <a:spcBef>
                <a:spcPts val="0"/>
              </a:spcBef>
              <a:buNone/>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Work:</a:t>
            </a:r>
          </a:p>
          <a:p>
            <a:pPr marL="0" marR="0" indent="0" algn="just">
              <a:lnSpc>
                <a:spcPct val="120000"/>
              </a:lnSpc>
              <a:spcBef>
                <a:spcPts val="0"/>
              </a:spcBef>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After college Ken worked at McDonnell Douglas Aircraft in St. Louis for about five years primarily working on the F-4 and Harrier aircraft.  He then moved to Marietta to work for Lockheed Martin Aeronautical Systems initially working on flight control systems on their aircraft.  He transferred to work in simulation software design.  After 40 years he retired as a department manager in the Simulation and Systems Integration Laboratories.</a:t>
            </a:r>
          </a:p>
          <a:p>
            <a:pPr marL="0" marR="0" indent="0" algn="just">
              <a:lnSpc>
                <a:spcPct val="120000"/>
              </a:lnSpc>
              <a:spcBef>
                <a:spcPts val="0"/>
              </a:spcBef>
              <a:buNone/>
            </a:pPr>
            <a:endParaRPr lang="en-US" sz="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20000"/>
              </a:lnSpc>
              <a:spcBef>
                <a:spcPts val="0"/>
              </a:spcBef>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After college Shirley worked for Coca Cola Bottling Company first in Durham then in St. Louis in their accounting offices.  She worked as an organist at various churches.  She started her own business teaching piano and organ.  She followed that working basically as a contractor doing accounting, especially payrolls, for various businesses.</a:t>
            </a:r>
          </a:p>
          <a:p>
            <a:pPr marL="0" marR="0" indent="0" algn="just">
              <a:lnSpc>
                <a:spcPct val="120000"/>
              </a:lnSpc>
              <a:spcBef>
                <a:spcPts val="0"/>
              </a:spcBef>
              <a:buNone/>
            </a:pPr>
            <a:endParaRPr lang="en-US" sz="13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20000"/>
              </a:lnSpc>
              <a:spcBef>
                <a:spcPts val="0"/>
              </a:spcBef>
              <a:buNone/>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Family:</a:t>
            </a:r>
          </a:p>
          <a:p>
            <a:pPr marL="0" marR="0" indent="0" algn="just">
              <a:lnSpc>
                <a:spcPct val="120000"/>
              </a:lnSpc>
              <a:spcBef>
                <a:spcPts val="0"/>
              </a:spcBef>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Ken and Shirley have been married for 54 years living in St. Louis for five years before moving to Georgia in 1974.  They have a son, Stuart, daughter-in-law, Jennifer, and three grandchildren, Bryce, McKenna and Addison.  Stuart is Scout Executive for the Central North Carolina Council BSA.  Jennifer is a kindergarten teacher.  Bryce and McKenna are twins in their last semester of college.  Addison has just graduated high school a semester early.</a:t>
            </a:r>
          </a:p>
        </p:txBody>
      </p:sp>
      <p:pic>
        <p:nvPicPr>
          <p:cNvPr id="7" name="Picture 6">
            <a:extLst>
              <a:ext uri="{FF2B5EF4-FFF2-40B4-BE49-F238E27FC236}">
                <a16:creationId xmlns:a16="http://schemas.microsoft.com/office/drawing/2014/main" id="{5A361186-EC18-4189-98DB-0672621EC5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0342" y="365760"/>
            <a:ext cx="3261095" cy="731520"/>
          </a:xfrm>
          <a:prstGeom prst="rect">
            <a:avLst/>
          </a:prstGeom>
        </p:spPr>
      </p:pic>
      <p:sp>
        <p:nvSpPr>
          <p:cNvPr id="2" name="TextBox 1">
            <a:extLst>
              <a:ext uri="{FF2B5EF4-FFF2-40B4-BE49-F238E27FC236}">
                <a16:creationId xmlns:a16="http://schemas.microsoft.com/office/drawing/2014/main" id="{6B63E7E0-7E95-4ADD-90B3-B99A6260CE61}"/>
              </a:ext>
            </a:extLst>
          </p:cNvPr>
          <p:cNvSpPr txBox="1"/>
          <p:nvPr/>
        </p:nvSpPr>
        <p:spPr>
          <a:xfrm>
            <a:off x="839786" y="6229925"/>
            <a:ext cx="10655528" cy="461665"/>
          </a:xfrm>
          <a:prstGeom prst="rect">
            <a:avLst/>
          </a:prstGeom>
          <a:noFill/>
        </p:spPr>
        <p:txBody>
          <a:bodyPr wrap="square" rtlCol="0">
            <a:spAutoFit/>
          </a:bodyPr>
          <a:lstStyle/>
          <a:p>
            <a:pPr algn="ctr"/>
            <a:r>
              <a:rPr lang="en-US" sz="2400" b="1" i="1" dirty="0"/>
              <a:t>Instilling the values of the Scout Oath and Law into every Scout’s life.</a:t>
            </a:r>
          </a:p>
        </p:txBody>
      </p:sp>
      <p:sp>
        <p:nvSpPr>
          <p:cNvPr id="9" name="TextBox 8">
            <a:extLst>
              <a:ext uri="{FF2B5EF4-FFF2-40B4-BE49-F238E27FC236}">
                <a16:creationId xmlns:a16="http://schemas.microsoft.com/office/drawing/2014/main" id="{88DAC838-D4DC-342F-21CF-24B690B6C0F6}"/>
              </a:ext>
            </a:extLst>
          </p:cNvPr>
          <p:cNvSpPr txBox="1"/>
          <p:nvPr/>
        </p:nvSpPr>
        <p:spPr>
          <a:xfrm>
            <a:off x="680627" y="2188444"/>
            <a:ext cx="4880523" cy="646331"/>
          </a:xfrm>
          <a:prstGeom prst="rect">
            <a:avLst/>
          </a:prstGeom>
          <a:noFill/>
        </p:spPr>
        <p:txBody>
          <a:bodyPr wrap="square" rtlCol="0">
            <a:spAutoFit/>
          </a:bodyPr>
          <a:lstStyle/>
          <a:p>
            <a:pPr algn="ctr"/>
            <a:r>
              <a:rPr lang="en-US" sz="3600" i="1" dirty="0">
                <a:effectLst>
                  <a:outerShdw blurRad="38100" dist="38100" dir="2700000" algn="tl">
                    <a:srgbClr val="000000">
                      <a:alpha val="43137"/>
                    </a:srgbClr>
                  </a:outerShdw>
                </a:effectLst>
              </a:rPr>
              <a:t>Ken and Shirley Williams</a:t>
            </a:r>
          </a:p>
        </p:txBody>
      </p:sp>
      <p:pic>
        <p:nvPicPr>
          <p:cNvPr id="6" name="Picture 5">
            <a:extLst>
              <a:ext uri="{FF2B5EF4-FFF2-40B4-BE49-F238E27FC236}">
                <a16:creationId xmlns:a16="http://schemas.microsoft.com/office/drawing/2014/main" id="{2A82C7AD-E1B8-663B-F7E0-D9EA80A97BA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94"/>
          <a:stretch/>
        </p:blipFill>
        <p:spPr>
          <a:xfrm>
            <a:off x="783970" y="2737622"/>
            <a:ext cx="4673835" cy="3492303"/>
          </a:xfrm>
          <a:prstGeom prst="rect">
            <a:avLst/>
          </a:prstGeom>
        </p:spPr>
      </p:pic>
    </p:spTree>
    <p:extLst>
      <p:ext uri="{BB962C8B-B14F-4D97-AF65-F5344CB8AC3E}">
        <p14:creationId xmlns:p14="http://schemas.microsoft.com/office/powerpoint/2010/main" val="1363606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CAA2B2-1068-4828-8F27-4740380A8877}"/>
              </a:ext>
            </a:extLst>
          </p:cNvPr>
          <p:cNvSpPr>
            <a:spLocks noGrp="1"/>
          </p:cNvSpPr>
          <p:nvPr>
            <p:ph type="title"/>
          </p:nvPr>
        </p:nvSpPr>
        <p:spPr>
          <a:xfrm>
            <a:off x="839786" y="1201783"/>
            <a:ext cx="4562206" cy="1074057"/>
          </a:xfrm>
        </p:spPr>
        <p:txBody>
          <a:bodyPr>
            <a:normAutofit fontScale="90000"/>
          </a:bodyPr>
          <a:lstStyle/>
          <a:p>
            <a:pPr algn="ctr"/>
            <a:r>
              <a:rPr lang="en-US" sz="4800" dirty="0">
                <a:effectLst>
                  <a:outerShdw blurRad="38100" dist="38100" dir="2700000" algn="tl">
                    <a:srgbClr val="000000">
                      <a:alpha val="43137"/>
                    </a:srgbClr>
                  </a:outerShdw>
                </a:effectLst>
              </a:rPr>
              <a:t>Jim Vaughn</a:t>
            </a:r>
            <a:br>
              <a:rPr lang="en-US" sz="4800" dirty="0">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Lifetime Achievement Award</a:t>
            </a:r>
            <a:endParaRPr lang="en-US" sz="5400" i="1" dirty="0"/>
          </a:p>
        </p:txBody>
      </p:sp>
      <p:sp>
        <p:nvSpPr>
          <p:cNvPr id="5" name="Content Placeholder 4">
            <a:extLst>
              <a:ext uri="{FF2B5EF4-FFF2-40B4-BE49-F238E27FC236}">
                <a16:creationId xmlns:a16="http://schemas.microsoft.com/office/drawing/2014/main" id="{64CED176-4B8A-4E36-BEE8-2229F62A6237}"/>
              </a:ext>
            </a:extLst>
          </p:cNvPr>
          <p:cNvSpPr>
            <a:spLocks noGrp="1"/>
          </p:cNvSpPr>
          <p:nvPr>
            <p:ph idx="1"/>
          </p:nvPr>
        </p:nvSpPr>
        <p:spPr>
          <a:xfrm>
            <a:off x="5454509" y="420858"/>
            <a:ext cx="3154905" cy="6042802"/>
          </a:xfrm>
        </p:spPr>
        <p:txBody>
          <a:bodyPr>
            <a:normAutofit fontScale="62500" lnSpcReduction="20000"/>
          </a:bodyPr>
          <a:lstStyle/>
          <a:p>
            <a:pPr marL="0" marR="0" indent="0" algn="just">
              <a:lnSpc>
                <a:spcPct val="120000"/>
              </a:lnSpc>
              <a:spcBef>
                <a:spcPts val="0"/>
              </a:spcBef>
              <a:buNone/>
            </a:pPr>
            <a:r>
              <a:rPr lang="en-US" sz="2200" b="1" i="1" kern="100" dirty="0">
                <a:effectLst/>
                <a:latin typeface="Calibri" panose="020F0502020204030204" pitchFamily="34" charset="0"/>
                <a:ea typeface="Calibri" panose="020F0502020204030204" pitchFamily="34" charset="0"/>
                <a:cs typeface="Times New Roman" panose="02020603050405020304" pitchFamily="18" charset="0"/>
              </a:rPr>
              <a:t>CURRENT POSITION(S) HELD:</a:t>
            </a:r>
          </a:p>
          <a:p>
            <a:pPr marL="0" marR="0" indent="0" algn="just">
              <a:lnSpc>
                <a:spcPct val="120000"/>
              </a:lnSpc>
              <a:spcBef>
                <a:spcPts val="0"/>
              </a:spcBef>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District Commissioner Staff since 1987</a:t>
            </a:r>
          </a:p>
          <a:p>
            <a:pPr marL="0" marR="0" indent="0" algn="just">
              <a:lnSpc>
                <a:spcPct val="120000"/>
              </a:lnSpc>
              <a:spcBef>
                <a:spcPts val="0"/>
              </a:spcBef>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Member at Large District Committee since 1986</a:t>
            </a:r>
          </a:p>
          <a:p>
            <a:pPr marL="0" marR="0" indent="0" algn="just">
              <a:lnSpc>
                <a:spcPct val="120000"/>
              </a:lnSpc>
              <a:spcBef>
                <a:spcPts val="0"/>
              </a:spcBef>
              <a:buNone/>
            </a:pP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20000"/>
              </a:lnSpc>
              <a:spcBef>
                <a:spcPts val="0"/>
              </a:spcBef>
              <a:buNone/>
            </a:pPr>
            <a:r>
              <a:rPr lang="en-US" sz="1800" dirty="0"/>
              <a:t>HIGHEST RANK ACHIEVED AS A YOUTH: Life Scout</a:t>
            </a:r>
          </a:p>
          <a:p>
            <a:pPr marL="0" marR="0" indent="0" algn="just">
              <a:lnSpc>
                <a:spcPct val="120000"/>
              </a:lnSpc>
              <a:spcBef>
                <a:spcPts val="0"/>
              </a:spcBef>
              <a:buNone/>
            </a:pP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20000"/>
              </a:lnSpc>
              <a:spcBef>
                <a:spcPts val="0"/>
              </a:spcBef>
              <a:buNone/>
            </a:pPr>
            <a:r>
              <a:rPr lang="en-US" sz="2200" b="1" i="1" kern="100" dirty="0">
                <a:effectLst/>
                <a:latin typeface="Calibri" panose="020F0502020204030204" pitchFamily="34" charset="0"/>
                <a:ea typeface="Calibri" panose="020F0502020204030204" pitchFamily="34" charset="0"/>
                <a:cs typeface="Times New Roman" panose="02020603050405020304" pitchFamily="18" charset="0"/>
              </a:rPr>
              <a:t>PRIOR POSITIONS HELD:</a:t>
            </a:r>
          </a:p>
          <a:p>
            <a:pPr marL="0" marR="0" indent="0" algn="just">
              <a:lnSpc>
                <a:spcPct val="120000"/>
              </a:lnSpc>
              <a:spcBef>
                <a:spcPts val="0"/>
              </a:spcBef>
              <a:buNone/>
            </a:pP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UNIT - </a:t>
            </a:r>
          </a:p>
          <a:p>
            <a:pPr lvl="1" algn="just">
              <a:lnSpc>
                <a:spcPct val="120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Cubmaster (Pack 751 - 1982 -1983). </a:t>
            </a:r>
          </a:p>
          <a:p>
            <a:pPr lvl="1" algn="just">
              <a:lnSpc>
                <a:spcPct val="120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ASM  (Troop 75 1983 - 1986) </a:t>
            </a:r>
          </a:p>
          <a:p>
            <a:pPr lvl="1" algn="just">
              <a:lnSpc>
                <a:spcPct val="120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Scoutmaster (Troop 75   1986 - 1989)</a:t>
            </a:r>
          </a:p>
          <a:p>
            <a:pPr lvl="1" algn="just">
              <a:lnSpc>
                <a:spcPct val="120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Troop Committee Chairman (Troop 75 1989 - ?)</a:t>
            </a:r>
          </a:p>
          <a:p>
            <a:pPr lvl="1" algn="just">
              <a:lnSpc>
                <a:spcPct val="120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COR (Troop 75)</a:t>
            </a:r>
          </a:p>
          <a:p>
            <a:pPr lvl="1" algn="just">
              <a:lnSpc>
                <a:spcPct val="120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Troop Committee Member (Troop 75)</a:t>
            </a:r>
          </a:p>
          <a:p>
            <a:pPr lvl="1" algn="just">
              <a:lnSpc>
                <a:spcPct val="120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Explorer Post Assistant Advisor</a:t>
            </a:r>
          </a:p>
          <a:p>
            <a:pPr lvl="1" algn="just">
              <a:lnSpc>
                <a:spcPct val="120000"/>
              </a:lnSpc>
              <a:spcBef>
                <a:spcPts val="0"/>
              </a:spcBef>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Explorer Post Committee</a:t>
            </a:r>
          </a:p>
          <a:p>
            <a:pPr marL="0" marR="0" indent="0" algn="just">
              <a:lnSpc>
                <a:spcPct val="120000"/>
              </a:lnSpc>
              <a:spcBef>
                <a:spcPts val="0"/>
              </a:spcBef>
              <a:buNone/>
            </a:pPr>
            <a:r>
              <a:rPr lang="en-US" sz="2200" b="1" kern="100" dirty="0">
                <a:effectLst/>
                <a:latin typeface="Calibri" panose="020F0502020204030204" pitchFamily="34" charset="0"/>
                <a:ea typeface="Calibri" panose="020F0502020204030204" pitchFamily="34" charset="0"/>
                <a:cs typeface="Times New Roman" panose="02020603050405020304" pitchFamily="18" charset="0"/>
              </a:rPr>
              <a:t>DISTRICT -  (Colossal Cobb and Foothills)</a:t>
            </a:r>
          </a:p>
          <a:p>
            <a:pPr algn="just">
              <a:lnSpc>
                <a:spcPct val="120000"/>
              </a:lnSpc>
              <a:spcBef>
                <a:spcPts val="0"/>
              </a:spcBef>
            </a:pPr>
            <a:r>
              <a:rPr lang="en-US" sz="1900" b="1" kern="100" dirty="0">
                <a:effectLst/>
                <a:latin typeface="Calibri" panose="020F0502020204030204" pitchFamily="34" charset="0"/>
                <a:ea typeface="Calibri" panose="020F0502020204030204" pitchFamily="34" charset="0"/>
                <a:cs typeface="Times New Roman" panose="02020603050405020304" pitchFamily="18" charset="0"/>
              </a:rPr>
              <a:t>Commissioner Service</a:t>
            </a:r>
          </a:p>
          <a:p>
            <a:pPr lvl="1" algn="just">
              <a:lnSpc>
                <a:spcPct val="120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Unit Commissioner</a:t>
            </a:r>
          </a:p>
          <a:p>
            <a:pPr lvl="1" algn="just">
              <a:lnSpc>
                <a:spcPct val="120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latin typeface="Calibri" panose="020F0502020204030204" pitchFamily="34" charset="0"/>
                <a:ea typeface="Calibri" panose="020F0502020204030204" pitchFamily="34" charset="0"/>
                <a:cs typeface="Times New Roman" panose="02020603050405020304" pitchFamily="18" charset="0"/>
              </a:rPr>
              <a:t>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ssistant District Commissioner</a:t>
            </a:r>
          </a:p>
          <a:p>
            <a:pPr lvl="1" algn="just">
              <a:lnSpc>
                <a:spcPct val="120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Roundtable Staff</a:t>
            </a:r>
          </a:p>
          <a:p>
            <a:pPr lvl="1" algn="just">
              <a:lnSpc>
                <a:spcPct val="120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Commissioner College Instructor/Staff</a:t>
            </a:r>
          </a:p>
          <a:p>
            <a:pPr lvl="1" algn="just">
              <a:lnSpc>
                <a:spcPct val="120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New Unit Commissioner (Yoda)</a:t>
            </a:r>
          </a:p>
          <a:p>
            <a:pPr algn="just">
              <a:lnSpc>
                <a:spcPct val="120000"/>
              </a:lnSpc>
              <a:spcBef>
                <a:spcPts val="0"/>
              </a:spcBef>
            </a:pPr>
            <a:r>
              <a:rPr lang="en-US" sz="1900" b="1" kern="100" dirty="0">
                <a:effectLst/>
                <a:latin typeface="Calibri" panose="020F0502020204030204" pitchFamily="34" charset="0"/>
                <a:ea typeface="Calibri" panose="020F0502020204030204" pitchFamily="34" charset="0"/>
                <a:cs typeface="Times New Roman" panose="02020603050405020304" pitchFamily="18" charset="0"/>
              </a:rPr>
              <a:t>District Committee Member</a:t>
            </a:r>
          </a:p>
          <a:p>
            <a:pPr marL="457200" lvl="1" indent="0" algn="just">
              <a:lnSpc>
                <a:spcPct val="120000"/>
              </a:lnSpc>
              <a:spcBef>
                <a:spcPts val="0"/>
              </a:spcBef>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Training, Advancement (Merit Badge Counselor Coordinator, Eagle Board of Review Coordinator), Health &amp; Safety, Scout Expo, District Banquet, Membership, NOMCOM Chair 1997, Finance (FOS presenter). District Camporee Host Unit SM,          Webelos Woods Coordinator</a:t>
            </a:r>
          </a:p>
          <a:p>
            <a:pPr algn="just">
              <a:lnSpc>
                <a:spcPct val="120000"/>
              </a:lnSpc>
              <a:spcBef>
                <a:spcPts val="0"/>
              </a:spcBef>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5A361186-EC18-4189-98DB-0672621EC5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0342" y="365760"/>
            <a:ext cx="3261095" cy="731520"/>
          </a:xfrm>
          <a:prstGeom prst="rect">
            <a:avLst/>
          </a:prstGeom>
        </p:spPr>
      </p:pic>
      <p:sp>
        <p:nvSpPr>
          <p:cNvPr id="2" name="TextBox 1">
            <a:extLst>
              <a:ext uri="{FF2B5EF4-FFF2-40B4-BE49-F238E27FC236}">
                <a16:creationId xmlns:a16="http://schemas.microsoft.com/office/drawing/2014/main" id="{6B63E7E0-7E95-4ADD-90B3-B99A6260CE61}"/>
              </a:ext>
            </a:extLst>
          </p:cNvPr>
          <p:cNvSpPr txBox="1"/>
          <p:nvPr/>
        </p:nvSpPr>
        <p:spPr>
          <a:xfrm>
            <a:off x="839786" y="6229925"/>
            <a:ext cx="10655528" cy="461665"/>
          </a:xfrm>
          <a:prstGeom prst="rect">
            <a:avLst/>
          </a:prstGeom>
          <a:noFill/>
        </p:spPr>
        <p:txBody>
          <a:bodyPr wrap="square" rtlCol="0">
            <a:spAutoFit/>
          </a:bodyPr>
          <a:lstStyle/>
          <a:p>
            <a:pPr algn="ctr"/>
            <a:r>
              <a:rPr lang="en-US" sz="2400" b="1" i="1" dirty="0"/>
              <a:t>Instilling the values of the Scout Oath and Law into every Scout’s life.</a:t>
            </a:r>
          </a:p>
        </p:txBody>
      </p:sp>
      <p:sp>
        <p:nvSpPr>
          <p:cNvPr id="9" name="TextBox 8">
            <a:extLst>
              <a:ext uri="{FF2B5EF4-FFF2-40B4-BE49-F238E27FC236}">
                <a16:creationId xmlns:a16="http://schemas.microsoft.com/office/drawing/2014/main" id="{88DAC838-D4DC-342F-21CF-24B690B6C0F6}"/>
              </a:ext>
            </a:extLst>
          </p:cNvPr>
          <p:cNvSpPr txBox="1"/>
          <p:nvPr/>
        </p:nvSpPr>
        <p:spPr>
          <a:xfrm>
            <a:off x="680627" y="2188444"/>
            <a:ext cx="4880523" cy="646331"/>
          </a:xfrm>
          <a:prstGeom prst="rect">
            <a:avLst/>
          </a:prstGeom>
          <a:noFill/>
        </p:spPr>
        <p:txBody>
          <a:bodyPr wrap="square" rtlCol="0">
            <a:spAutoFit/>
          </a:bodyPr>
          <a:lstStyle/>
          <a:p>
            <a:pPr algn="ctr"/>
            <a:r>
              <a:rPr lang="en-US" sz="3600" i="1" dirty="0">
                <a:effectLst>
                  <a:outerShdw blurRad="38100" dist="38100" dir="2700000" algn="tl">
                    <a:srgbClr val="000000">
                      <a:alpha val="43137"/>
                    </a:srgbClr>
                  </a:outerShdw>
                </a:effectLst>
              </a:rPr>
              <a:t>Ken and Shirley Williams</a:t>
            </a:r>
          </a:p>
        </p:txBody>
      </p:sp>
      <p:pic>
        <p:nvPicPr>
          <p:cNvPr id="3" name="Picture 2">
            <a:extLst>
              <a:ext uri="{FF2B5EF4-FFF2-40B4-BE49-F238E27FC236}">
                <a16:creationId xmlns:a16="http://schemas.microsoft.com/office/drawing/2014/main" id="{0B04EE38-46FE-CC92-1E4D-96F081C157B7}"/>
              </a:ext>
            </a:extLst>
          </p:cNvPr>
          <p:cNvPicPr>
            <a:picLocks noChangeAspect="1"/>
          </p:cNvPicPr>
          <p:nvPr/>
        </p:nvPicPr>
        <p:blipFill>
          <a:blip r:embed="rId4"/>
          <a:stretch>
            <a:fillRect/>
          </a:stretch>
        </p:blipFill>
        <p:spPr>
          <a:xfrm>
            <a:off x="1863984" y="2921291"/>
            <a:ext cx="2433421" cy="3222118"/>
          </a:xfrm>
          <a:prstGeom prst="rect">
            <a:avLst/>
          </a:prstGeom>
        </p:spPr>
      </p:pic>
      <p:sp>
        <p:nvSpPr>
          <p:cNvPr id="10" name="TextBox 9">
            <a:extLst>
              <a:ext uri="{FF2B5EF4-FFF2-40B4-BE49-F238E27FC236}">
                <a16:creationId xmlns:a16="http://schemas.microsoft.com/office/drawing/2014/main" id="{6F9BA17B-9E5F-03BA-D149-ADABBFEBDCDA}"/>
              </a:ext>
            </a:extLst>
          </p:cNvPr>
          <p:cNvSpPr txBox="1"/>
          <p:nvPr/>
        </p:nvSpPr>
        <p:spPr>
          <a:xfrm>
            <a:off x="8661931" y="166411"/>
            <a:ext cx="3261094" cy="5693866"/>
          </a:xfrm>
          <a:prstGeom prst="rect">
            <a:avLst/>
          </a:prstGeom>
          <a:noFill/>
        </p:spPr>
        <p:txBody>
          <a:bodyPr wrap="square" rtlCol="0">
            <a:spAutoFit/>
          </a:bodyPr>
          <a:lstStyle/>
          <a:p>
            <a:endParaRPr lang="en-US" dirty="0"/>
          </a:p>
          <a:p>
            <a:r>
              <a:rPr lang="en-US" sz="1200" b="1" dirty="0"/>
              <a:t>COUNCIL LEVEL -  Atlanta Area Council</a:t>
            </a:r>
          </a:p>
          <a:p>
            <a:pPr marL="171450" indent="-171450">
              <a:buFont typeface="Arial" panose="020B0604020202020204" pitchFamily="34" charset="0"/>
              <a:buChar char="•"/>
            </a:pPr>
            <a:r>
              <a:rPr lang="en-US" sz="1100" dirty="0"/>
              <a:t>Scout Show Committee</a:t>
            </a:r>
          </a:p>
          <a:p>
            <a:pPr marL="171450" indent="-171450">
              <a:buFont typeface="Arial" panose="020B0604020202020204" pitchFamily="34" charset="0"/>
              <a:buChar char="•"/>
            </a:pPr>
            <a:r>
              <a:rPr lang="en-US" sz="1100" dirty="0"/>
              <a:t>Council Advancement Committee Member</a:t>
            </a:r>
          </a:p>
          <a:p>
            <a:pPr marL="171450" indent="-171450">
              <a:buFont typeface="Arial" panose="020B0604020202020204" pitchFamily="34" charset="0"/>
              <a:buChar char="•"/>
            </a:pPr>
            <a:r>
              <a:rPr lang="en-US" sz="1100" dirty="0"/>
              <a:t>CCS Faculty –</a:t>
            </a:r>
          </a:p>
          <a:p>
            <a:pPr marL="628650" lvl="1" indent="-171450">
              <a:buFont typeface="Arial" panose="020B0604020202020204" pitchFamily="34" charset="0"/>
              <a:buChar char="•"/>
            </a:pPr>
            <a:r>
              <a:rPr lang="en-US" sz="1100" dirty="0"/>
              <a:t>Instructor</a:t>
            </a:r>
          </a:p>
          <a:p>
            <a:pPr marL="628650" lvl="1" indent="-171450">
              <a:buFont typeface="Arial" panose="020B0604020202020204" pitchFamily="34" charset="0"/>
              <a:buChar char="•"/>
            </a:pPr>
            <a:r>
              <a:rPr lang="en-US" sz="1100" dirty="0"/>
              <a:t>Dean of Bachelor Program</a:t>
            </a:r>
          </a:p>
          <a:p>
            <a:pPr marL="628650" lvl="1" indent="-171450">
              <a:buFont typeface="Arial" panose="020B0604020202020204" pitchFamily="34" charset="0"/>
              <a:buChar char="•"/>
            </a:pPr>
            <a:r>
              <a:rPr lang="en-US" sz="1100" dirty="0"/>
              <a:t>Dean of Continuing Education Program</a:t>
            </a:r>
          </a:p>
          <a:p>
            <a:pPr marL="628650" lvl="1" indent="-171450">
              <a:buFont typeface="Arial" panose="020B0604020202020204" pitchFamily="34" charset="0"/>
              <a:buChar char="•"/>
            </a:pPr>
            <a:r>
              <a:rPr lang="en-US" sz="1100" dirty="0"/>
              <a:t>Dean of Masters Program</a:t>
            </a:r>
          </a:p>
          <a:p>
            <a:pPr marL="628650" lvl="1" indent="-171450">
              <a:buFont typeface="Arial" panose="020B0604020202020204" pitchFamily="34" charset="0"/>
              <a:buChar char="•"/>
            </a:pPr>
            <a:r>
              <a:rPr lang="en-US" sz="1100" dirty="0"/>
              <a:t>Assistant to Dean of the College</a:t>
            </a:r>
          </a:p>
          <a:p>
            <a:pPr marL="628650" lvl="1" indent="-171450">
              <a:buFont typeface="Arial" panose="020B0604020202020204" pitchFamily="34" charset="0"/>
              <a:buChar char="•"/>
            </a:pPr>
            <a:r>
              <a:rPr lang="en-US" sz="1100" dirty="0"/>
              <a:t>Assistant Dean of Doctorate Program</a:t>
            </a:r>
          </a:p>
          <a:p>
            <a:endParaRPr lang="en-US" sz="1100" dirty="0"/>
          </a:p>
          <a:p>
            <a:r>
              <a:rPr lang="en-US" sz="1200" b="1" dirty="0"/>
              <a:t>NATIONAL LEVEL -</a:t>
            </a:r>
          </a:p>
          <a:p>
            <a:r>
              <a:rPr lang="en-US" sz="1100" dirty="0"/>
              <a:t>      National staff at the Scout </a:t>
            </a:r>
            <a:r>
              <a:rPr lang="en-US" sz="1100" dirty="0" err="1"/>
              <a:t>Summitt</a:t>
            </a:r>
            <a:r>
              <a:rPr lang="en-US" sz="1100" dirty="0"/>
              <a:t> Center for 2017 National Jamboree</a:t>
            </a:r>
          </a:p>
          <a:p>
            <a:r>
              <a:rPr lang="en-US" sz="1100" dirty="0"/>
              <a:t>      Advancement Training at Philmont Training Center</a:t>
            </a:r>
          </a:p>
          <a:p>
            <a:endParaRPr lang="en-US" sz="1100" b="1" dirty="0"/>
          </a:p>
          <a:p>
            <a:r>
              <a:rPr lang="en-US" sz="1400" b="1" i="1" dirty="0"/>
              <a:t>HONORS and AWARDS:</a:t>
            </a:r>
          </a:p>
          <a:p>
            <a:pPr marL="171450" indent="-171450">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Colossal Cobb District Banquet Honoree in 2000</a:t>
            </a:r>
            <a:endParaRPr lang="en-US" sz="1100" dirty="0"/>
          </a:p>
          <a:p>
            <a:pPr marL="171450" indent="-171450">
              <a:buFont typeface="Arial" panose="020B0604020202020204" pitchFamily="34" charset="0"/>
              <a:buChar char="•"/>
            </a:pPr>
            <a:r>
              <a:rPr lang="en-US" sz="1100" dirty="0"/>
              <a:t>God and Country</a:t>
            </a:r>
          </a:p>
          <a:p>
            <a:pPr marL="171450" indent="-171450">
              <a:buFont typeface="Arial" panose="020B0604020202020204" pitchFamily="34" charset="0"/>
              <a:buChar char="•"/>
            </a:pPr>
            <a:r>
              <a:rPr lang="en-US" sz="1100" dirty="0"/>
              <a:t>Cub Scout Leader Basic Training (October 15, 1983)</a:t>
            </a:r>
          </a:p>
          <a:p>
            <a:pPr marL="171450" indent="-171450">
              <a:buFont typeface="Arial" panose="020B0604020202020204" pitchFamily="34" charset="0"/>
              <a:buChar char="•"/>
            </a:pPr>
            <a:r>
              <a:rPr lang="en-US" sz="1100" dirty="0"/>
              <a:t>Scouter's Training Award (October 12, 1988)</a:t>
            </a:r>
          </a:p>
          <a:p>
            <a:pPr marL="171450" indent="-171450">
              <a:buFont typeface="Arial" panose="020B0604020202020204" pitchFamily="34" charset="0"/>
              <a:buChar char="•"/>
            </a:pPr>
            <a:r>
              <a:rPr lang="en-US" sz="1100" dirty="0"/>
              <a:t>Scouter's Key</a:t>
            </a:r>
          </a:p>
          <a:p>
            <a:pPr marL="171450" indent="-171450">
              <a:buFont typeface="Arial" panose="020B0604020202020204" pitchFamily="34" charset="0"/>
              <a:buChar char="•"/>
            </a:pPr>
            <a:r>
              <a:rPr lang="en-US" sz="1100" dirty="0"/>
              <a:t>Commissioner Fast Start Training (July 31, 1990)</a:t>
            </a:r>
          </a:p>
          <a:p>
            <a:pPr marL="171450" indent="-171450">
              <a:buFont typeface="Arial" panose="020B0604020202020204" pitchFamily="34" charset="0"/>
              <a:buChar char="•"/>
            </a:pPr>
            <a:r>
              <a:rPr lang="en-US" sz="1100" dirty="0"/>
              <a:t>District Award of Merit (May 15, 1993)</a:t>
            </a:r>
          </a:p>
          <a:p>
            <a:pPr marL="171450" indent="-171450">
              <a:buFont typeface="Arial" panose="020B0604020202020204" pitchFamily="34" charset="0"/>
              <a:buChar char="•"/>
            </a:pPr>
            <a:r>
              <a:rPr lang="en-US" sz="1100" dirty="0"/>
              <a:t>Commissioner Arrowhead (November 4, 1992)</a:t>
            </a:r>
          </a:p>
          <a:p>
            <a:pPr marL="171450" indent="-171450">
              <a:buFont typeface="Arial" panose="020B0604020202020204" pitchFamily="34" charset="0"/>
              <a:buChar char="•"/>
            </a:pPr>
            <a:r>
              <a:rPr lang="en-US" sz="1100" dirty="0"/>
              <a:t>Distinguished Commissioner as an ADC </a:t>
            </a:r>
          </a:p>
          <a:p>
            <a:pPr marL="171450" indent="-171450">
              <a:buFont typeface="Arial" panose="020B0604020202020204" pitchFamily="34" charset="0"/>
              <a:buChar char="•"/>
            </a:pPr>
            <a:r>
              <a:rPr lang="en-US" sz="1100" dirty="0"/>
              <a:t>Commissioner Key</a:t>
            </a:r>
          </a:p>
          <a:p>
            <a:pPr marL="171450" indent="-171450">
              <a:buFont typeface="Arial" panose="020B0604020202020204" pitchFamily="34" charset="0"/>
              <a:buChar char="•"/>
            </a:pPr>
            <a:r>
              <a:rPr lang="en-US" sz="1100" dirty="0"/>
              <a:t>Silver Beaver awarded Feb. 16, 1997</a:t>
            </a:r>
          </a:p>
          <a:p>
            <a:pPr marL="171450" indent="-171450">
              <a:buFont typeface="Arial" panose="020B0604020202020204" pitchFamily="34" charset="0"/>
              <a:buChar char="•"/>
            </a:pPr>
            <a:r>
              <a:rPr lang="en-US" sz="1100" dirty="0"/>
              <a:t>Bachelor of Commissioner Science in 1990</a:t>
            </a:r>
          </a:p>
          <a:p>
            <a:pPr marL="171450" indent="-171450">
              <a:buFont typeface="Arial" panose="020B0604020202020204" pitchFamily="34" charset="0"/>
              <a:buChar char="•"/>
            </a:pPr>
            <a:r>
              <a:rPr lang="en-US" sz="1100" dirty="0"/>
              <a:t>Master of Commissioner Science in 1991</a:t>
            </a:r>
          </a:p>
          <a:p>
            <a:pPr marL="171450" indent="-171450">
              <a:buFont typeface="Arial" panose="020B0604020202020204" pitchFamily="34" charset="0"/>
              <a:buChar char="•"/>
            </a:pPr>
            <a:r>
              <a:rPr lang="en-US" sz="1100" dirty="0"/>
              <a:t>Doctor of Commissioner Science in 1994</a:t>
            </a:r>
          </a:p>
        </p:txBody>
      </p:sp>
    </p:spTree>
    <p:extLst>
      <p:ext uri="{BB962C8B-B14F-4D97-AF65-F5344CB8AC3E}">
        <p14:creationId xmlns:p14="http://schemas.microsoft.com/office/powerpoint/2010/main" val="21243696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17774</TotalTime>
  <Words>2593</Words>
  <Application>Microsoft Office PowerPoint</Application>
  <PresentationFormat>Widescreen</PresentationFormat>
  <Paragraphs>545</Paragraphs>
  <Slides>32</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Aptos</vt:lpstr>
      <vt:lpstr>Arial</vt:lpstr>
      <vt:lpstr>Calibri</vt:lpstr>
      <vt:lpstr>Calibri Light</vt:lpstr>
      <vt:lpstr>Lato</vt:lpstr>
      <vt:lpstr>Segoe UI</vt:lpstr>
      <vt:lpstr>Symbol</vt:lpstr>
      <vt:lpstr>Office Theme</vt:lpstr>
      <vt:lpstr>PowerPoint Presentation</vt:lpstr>
      <vt:lpstr>PowerPoint Presentation</vt:lpstr>
      <vt:lpstr>Opening Flag Ceremony T2019(G)</vt:lpstr>
      <vt:lpstr>PowerPoint Presentation</vt:lpstr>
      <vt:lpstr>PowerPoint Presentation</vt:lpstr>
      <vt:lpstr>PowerPoint Presentation</vt:lpstr>
      <vt:lpstr>Banquet Honoree Scott Hawley</vt:lpstr>
      <vt:lpstr>Jim Vaughn Lifetime Achievement Award</vt:lpstr>
      <vt:lpstr>Jim Vaughn Lifetime Achievement Award</vt:lpstr>
      <vt:lpstr>Jim Vaughn Lifetime Achievement Award</vt:lpstr>
      <vt:lpstr>Jim Vaughn Lifetime Achievement Award</vt:lpstr>
      <vt:lpstr>PowerPoint Presentation</vt:lpstr>
      <vt:lpstr>Silver Beaver </vt:lpstr>
      <vt:lpstr>Whitney M. Young, Jr. Service Award – AAC 2023</vt:lpstr>
      <vt:lpstr>Advanced Training Overview  Every Scout deserves a Trained Leader</vt:lpstr>
      <vt:lpstr>PowerPoint Presentation</vt:lpstr>
      <vt:lpstr>PowerPoint Presentation</vt:lpstr>
      <vt:lpstr>PowerPoint Presentation</vt:lpstr>
      <vt:lpstr>PowerPoint Presentation</vt:lpstr>
      <vt:lpstr>PowerPoint Presentation</vt:lpstr>
      <vt:lpstr>2023 Recipients</vt:lpstr>
      <vt:lpstr>2023 Recipients</vt:lpstr>
      <vt:lpstr>PowerPoint Presentation</vt:lpstr>
      <vt:lpstr>Scouting's Journey to Excellence</vt:lpstr>
      <vt:lpstr>District Honor Roll a.k.a. The Chicken Pin</vt:lpstr>
      <vt:lpstr>District Award of Merit Presented by Hilary Thornton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Scott Hawley</cp:lastModifiedBy>
  <cp:revision>139</cp:revision>
  <cp:lastPrinted>2023-02-10T16:47:55Z</cp:lastPrinted>
  <dcterms:created xsi:type="dcterms:W3CDTF">2021-01-22T00:41:05Z</dcterms:created>
  <dcterms:modified xsi:type="dcterms:W3CDTF">2024-02-03T16:46:58Z</dcterms:modified>
</cp:coreProperties>
</file>