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2"/>
  </p:notesMasterIdLst>
  <p:sldIdLst>
    <p:sldId id="323" r:id="rId5"/>
    <p:sldId id="1592" r:id="rId6"/>
    <p:sldId id="4252" r:id="rId7"/>
    <p:sldId id="1588" r:id="rId8"/>
    <p:sldId id="1595" r:id="rId9"/>
    <p:sldId id="257" r:id="rId10"/>
    <p:sldId id="265" r:id="rId11"/>
    <p:sldId id="264" r:id="rId12"/>
    <p:sldId id="258" r:id="rId13"/>
    <p:sldId id="259" r:id="rId14"/>
    <p:sldId id="260" r:id="rId15"/>
    <p:sldId id="261" r:id="rId16"/>
    <p:sldId id="262" r:id="rId17"/>
    <p:sldId id="263" r:id="rId18"/>
    <p:sldId id="266" r:id="rId19"/>
    <p:sldId id="4253" r:id="rId20"/>
    <p:sldId id="276" r:id="rId21"/>
    <p:sldId id="2147483480" r:id="rId22"/>
    <p:sldId id="267" r:id="rId23"/>
    <p:sldId id="269" r:id="rId24"/>
    <p:sldId id="268" r:id="rId25"/>
    <p:sldId id="270" r:id="rId26"/>
    <p:sldId id="1543" r:id="rId27"/>
    <p:sldId id="1544" r:id="rId28"/>
    <p:sldId id="271" r:id="rId29"/>
    <p:sldId id="1574" r:id="rId30"/>
    <p:sldId id="272" r:id="rId31"/>
    <p:sldId id="1545" r:id="rId32"/>
    <p:sldId id="273" r:id="rId33"/>
    <p:sldId id="274" r:id="rId34"/>
    <p:sldId id="1583" r:id="rId35"/>
    <p:sldId id="1576" r:id="rId36"/>
    <p:sldId id="1577" r:id="rId37"/>
    <p:sldId id="1579" r:id="rId38"/>
    <p:sldId id="1578" r:id="rId39"/>
    <p:sldId id="2147483479" r:id="rId40"/>
    <p:sldId id="1593" r:id="rId41"/>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C212C"/>
    <a:srgbClr val="ED1745"/>
    <a:srgbClr val="015E9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0"/>
    <p:restoredTop sz="86410" autoAdjust="0"/>
  </p:normalViewPr>
  <p:slideViewPr>
    <p:cSldViewPr snapToGrid="0">
      <p:cViewPr varScale="1">
        <p:scale>
          <a:sx n="67" d="100"/>
          <a:sy n="67" d="100"/>
        </p:scale>
        <p:origin x="394" y="67"/>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83" d="100"/>
          <a:sy n="83" d="100"/>
        </p:scale>
        <p:origin x="3888"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F38E1B0F-9682-490B-8E72-E7B76944344F}" type="datetimeFigureOut">
              <a:rPr lang="en-US" smtClean="0"/>
              <a:t>11/5/2024</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F31C4E8A-7BB4-4BBF-91F2-08B5A9128491}" type="slidenum">
              <a:rPr lang="en-US" smtClean="0"/>
              <a:t>‹#›</a:t>
            </a:fld>
            <a:endParaRPr lang="en-US"/>
          </a:p>
        </p:txBody>
      </p:sp>
    </p:spTree>
    <p:extLst>
      <p:ext uri="{BB962C8B-B14F-4D97-AF65-F5344CB8AC3E}">
        <p14:creationId xmlns:p14="http://schemas.microsoft.com/office/powerpoint/2010/main" val="14049699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1C4E8A-7BB4-4BBF-91F2-08B5A9128491}" type="slidenum">
              <a:rPr lang="en-US" smtClean="0"/>
              <a:t>1</a:t>
            </a:fld>
            <a:endParaRPr lang="en-US" dirty="0"/>
          </a:p>
        </p:txBody>
      </p:sp>
    </p:spTree>
    <p:extLst>
      <p:ext uri="{BB962C8B-B14F-4D97-AF65-F5344CB8AC3E}">
        <p14:creationId xmlns:p14="http://schemas.microsoft.com/office/powerpoint/2010/main" val="12655271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will have the option to save the</a:t>
            </a:r>
            <a:r>
              <a:rPr lang="en-US" baseline="0" dirty="0"/>
              <a:t> unit’s credit card info for future payments. Click on the Submit Payment.</a:t>
            </a:r>
            <a:endParaRPr lang="en-US" dirty="0"/>
          </a:p>
        </p:txBody>
      </p:sp>
      <p:sp>
        <p:nvSpPr>
          <p:cNvPr id="4" name="Slide Number Placeholder 3"/>
          <p:cNvSpPr>
            <a:spLocks noGrp="1"/>
          </p:cNvSpPr>
          <p:nvPr>
            <p:ph type="sldNum" sz="quarter" idx="5"/>
          </p:nvPr>
        </p:nvSpPr>
        <p:spPr/>
        <p:txBody>
          <a:bodyPr/>
          <a:lstStyle/>
          <a:p>
            <a:fld id="{F31C4E8A-7BB4-4BBF-91F2-08B5A9128491}" type="slidenum">
              <a:rPr lang="en-US" smtClean="0"/>
              <a:t>11</a:t>
            </a:fld>
            <a:endParaRPr lang="en-US"/>
          </a:p>
        </p:txBody>
      </p:sp>
    </p:spTree>
    <p:extLst>
      <p:ext uri="{BB962C8B-B14F-4D97-AF65-F5344CB8AC3E}">
        <p14:creationId xmlns:p14="http://schemas.microsoft.com/office/powerpoint/2010/main" val="11236942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the payment is being</a:t>
            </a:r>
            <a:r>
              <a:rPr lang="en-US" baseline="0" dirty="0"/>
              <a:t> processed, you will see this screen. </a:t>
            </a:r>
            <a:endParaRPr lang="en-US" dirty="0"/>
          </a:p>
        </p:txBody>
      </p:sp>
      <p:sp>
        <p:nvSpPr>
          <p:cNvPr id="4" name="Slide Number Placeholder 3"/>
          <p:cNvSpPr>
            <a:spLocks noGrp="1"/>
          </p:cNvSpPr>
          <p:nvPr>
            <p:ph type="sldNum" sz="quarter" idx="5"/>
          </p:nvPr>
        </p:nvSpPr>
        <p:spPr/>
        <p:txBody>
          <a:bodyPr/>
          <a:lstStyle/>
          <a:p>
            <a:fld id="{F31C4E8A-7BB4-4BBF-91F2-08B5A9128491}" type="slidenum">
              <a:rPr lang="en-US" smtClean="0"/>
              <a:t>12</a:t>
            </a:fld>
            <a:endParaRPr lang="en-US"/>
          </a:p>
        </p:txBody>
      </p:sp>
    </p:spTree>
    <p:extLst>
      <p:ext uri="{BB962C8B-B14F-4D97-AF65-F5344CB8AC3E}">
        <p14:creationId xmlns:p14="http://schemas.microsoft.com/office/powerpoint/2010/main" val="19331416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the final step</a:t>
            </a:r>
            <a:r>
              <a:rPr lang="en-US" baseline="0" dirty="0"/>
              <a:t> for the Unit Renewal. </a:t>
            </a:r>
            <a:endParaRPr lang="en-US" dirty="0"/>
          </a:p>
        </p:txBody>
      </p:sp>
      <p:sp>
        <p:nvSpPr>
          <p:cNvPr id="4" name="Slide Number Placeholder 3"/>
          <p:cNvSpPr>
            <a:spLocks noGrp="1"/>
          </p:cNvSpPr>
          <p:nvPr>
            <p:ph type="sldNum" sz="quarter" idx="5"/>
          </p:nvPr>
        </p:nvSpPr>
        <p:spPr/>
        <p:txBody>
          <a:bodyPr/>
          <a:lstStyle/>
          <a:p>
            <a:fld id="{F31C4E8A-7BB4-4BBF-91F2-08B5A9128491}" type="slidenum">
              <a:rPr lang="en-US" smtClean="0"/>
              <a:t>13</a:t>
            </a:fld>
            <a:endParaRPr lang="en-US"/>
          </a:p>
        </p:txBody>
      </p:sp>
    </p:spTree>
    <p:extLst>
      <p:ext uri="{BB962C8B-B14F-4D97-AF65-F5344CB8AC3E}">
        <p14:creationId xmlns:p14="http://schemas.microsoft.com/office/powerpoint/2010/main" val="42723320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will also receive a receipt to share with your unit treasurer. </a:t>
            </a:r>
          </a:p>
        </p:txBody>
      </p:sp>
      <p:sp>
        <p:nvSpPr>
          <p:cNvPr id="4" name="Slide Number Placeholder 3"/>
          <p:cNvSpPr>
            <a:spLocks noGrp="1"/>
          </p:cNvSpPr>
          <p:nvPr>
            <p:ph type="sldNum" sz="quarter" idx="5"/>
          </p:nvPr>
        </p:nvSpPr>
        <p:spPr/>
        <p:txBody>
          <a:bodyPr/>
          <a:lstStyle/>
          <a:p>
            <a:fld id="{F31C4E8A-7BB4-4BBF-91F2-08B5A9128491}" type="slidenum">
              <a:rPr lang="en-US" smtClean="0"/>
              <a:t>14</a:t>
            </a:fld>
            <a:endParaRPr lang="en-US"/>
          </a:p>
        </p:txBody>
      </p:sp>
    </p:spTree>
    <p:extLst>
      <p:ext uri="{BB962C8B-B14F-4D97-AF65-F5344CB8AC3E}">
        <p14:creationId xmlns:p14="http://schemas.microsoft.com/office/powerpoint/2010/main" val="1875051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There are three different ways that members can renew  today,  first of all the unit has the ability to process registration for all youth and adults,  also the family or the member has the ability to do registration online and the third process is that either method whether it's the unit organizing or the individual organizing can turn their renewal into the council office.</a:t>
            </a:r>
          </a:p>
          <a:p>
            <a:endParaRPr lang="en-US">
              <a:latin typeface="Calibri"/>
              <a:cs typeface="Calibri"/>
            </a:endParaRPr>
          </a:p>
        </p:txBody>
      </p:sp>
      <p:sp>
        <p:nvSpPr>
          <p:cNvPr id="4" name="Slide Number Placeholder 3"/>
          <p:cNvSpPr>
            <a:spLocks noGrp="1"/>
          </p:cNvSpPr>
          <p:nvPr>
            <p:ph type="sldNum" sz="quarter" idx="5"/>
          </p:nvPr>
        </p:nvSpPr>
        <p:spPr/>
        <p:txBody>
          <a:bodyPr/>
          <a:lstStyle/>
          <a:p>
            <a:fld id="{F31C4E8A-7BB4-4BBF-91F2-08B5A9128491}" type="slidenum">
              <a:rPr lang="en-US" smtClean="0"/>
              <a:t>16</a:t>
            </a:fld>
            <a:endParaRPr lang="en-US"/>
          </a:p>
        </p:txBody>
      </p:sp>
    </p:spTree>
    <p:extLst>
      <p:ext uri="{BB962C8B-B14F-4D97-AF65-F5344CB8AC3E}">
        <p14:creationId xmlns:p14="http://schemas.microsoft.com/office/powerpoint/2010/main" val="3621982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n-US" b="1" kern="100" dirty="0">
                <a:solidFill>
                  <a:schemeClr val="bg1"/>
                </a:solidFill>
                <a:latin typeface="Arial" panose="020B0604020202020204" pitchFamily="34" charset="0"/>
                <a:ea typeface="Calibri" panose="020F0502020204030204" pitchFamily="34" charset="0"/>
                <a:cs typeface="Arial" panose="020B0604020202020204" pitchFamily="34" charset="0"/>
              </a:rPr>
              <a:t>Family/Self Pay</a:t>
            </a:r>
            <a:endParaRPr lang="en-US" sz="1600" kern="1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nSpc>
                <a:spcPct val="100000"/>
              </a:lnSpc>
              <a:spcBef>
                <a:spcPts val="1800"/>
              </a:spcBef>
            </a:pPr>
            <a:r>
              <a:rPr lang="en-US" sz="1200" b="1" kern="100" dirty="0">
                <a:effectLst/>
                <a:latin typeface="Calibri" panose="020F0502020204030204" pitchFamily="34" charset="0"/>
                <a:ea typeface="Calibri" panose="020F0502020204030204" pitchFamily="34" charset="0"/>
                <a:cs typeface="Times New Roman" panose="02020603050405020304" pitchFamily="18" charset="0"/>
              </a:rPr>
              <a:t>An email notification and a renewal link will be sent 60 days before membership expires.</a:t>
            </a:r>
          </a:p>
          <a:p>
            <a:pPr>
              <a:lnSpc>
                <a:spcPct val="100000"/>
              </a:lnSpc>
              <a:spcBef>
                <a:spcPts val="1800"/>
              </a:spcBef>
            </a:pPr>
            <a:r>
              <a:rPr lang="en-US" sz="1200" b="1" kern="100" dirty="0">
                <a:latin typeface="Calibri" panose="020F0502020204030204" pitchFamily="34" charset="0"/>
                <a:ea typeface="Calibri" panose="020F0502020204030204" pitchFamily="34" charset="0"/>
                <a:cs typeface="Times New Roman" panose="02020603050405020304" pitchFamily="18" charset="0"/>
              </a:rPr>
              <a:t>The link provided in the email will direct individuals to a renewal form on </a:t>
            </a:r>
            <a:r>
              <a:rPr lang="en-US" sz="1200" b="1" kern="100" dirty="0" err="1">
                <a:latin typeface="Calibri" panose="020F0502020204030204" pitchFamily="34" charset="0"/>
                <a:ea typeface="Calibri" panose="020F0502020204030204" pitchFamily="34" charset="0"/>
                <a:cs typeface="Times New Roman" panose="02020603050405020304" pitchFamily="18" charset="0"/>
              </a:rPr>
              <a:t>My.Scouting</a:t>
            </a:r>
            <a:endParaRPr lang="en-US" sz="1200" b="1"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Bef>
                <a:spcPts val="1800"/>
              </a:spcBef>
            </a:pPr>
            <a:r>
              <a:rPr lang="en-US" sz="1200" b="1" kern="100" dirty="0">
                <a:effectLst/>
                <a:latin typeface="Calibri" panose="020F0502020204030204" pitchFamily="34" charset="0"/>
                <a:ea typeface="Calibri" panose="020F0502020204030204" pitchFamily="34" charset="0"/>
                <a:cs typeface="Times New Roman" panose="02020603050405020304" pitchFamily="18" charset="0"/>
              </a:rPr>
              <a:t>If registered in multiple positions, select the primary position. Renewing the primary position will automatically renew multiple positions.</a:t>
            </a:r>
          </a:p>
          <a:p>
            <a:pPr>
              <a:lnSpc>
                <a:spcPct val="100000"/>
              </a:lnSpc>
              <a:spcBef>
                <a:spcPts val="1800"/>
              </a:spcBef>
            </a:pPr>
            <a:r>
              <a:rPr lang="en-US" sz="1200" b="1" kern="100" dirty="0">
                <a:effectLst/>
                <a:latin typeface="Calibri" panose="020F0502020204030204" pitchFamily="34" charset="0"/>
                <a:ea typeface="Calibri" panose="020F0502020204030204" pitchFamily="34" charset="0"/>
                <a:cs typeface="Times New Roman" panose="02020603050405020304" pitchFamily="18" charset="0"/>
              </a:rPr>
              <a:t>The individual pays with a credit card and submits the renewal.</a:t>
            </a:r>
          </a:p>
          <a:p>
            <a:pPr>
              <a:lnSpc>
                <a:spcPct val="100000"/>
              </a:lnSpc>
              <a:spcBef>
                <a:spcPts val="1800"/>
              </a:spcBef>
            </a:pPr>
            <a:r>
              <a:rPr lang="en-US" sz="1200" b="1" kern="100" dirty="0">
                <a:effectLst/>
                <a:latin typeface="Calibri" panose="020F0502020204030204" pitchFamily="34" charset="0"/>
                <a:ea typeface="Calibri" panose="020F0502020204030204" pitchFamily="34" charset="0"/>
                <a:cs typeface="Times New Roman" panose="02020603050405020304" pitchFamily="18" charset="0"/>
              </a:rPr>
              <a:t>The unit will approve the membership renewal.</a:t>
            </a:r>
          </a:p>
          <a:p>
            <a:pPr>
              <a:spcBef>
                <a:spcPts val="1200"/>
              </a:spcBef>
            </a:pPr>
            <a:r>
              <a:rPr lang="en-US" sz="1200" b="1" kern="100" dirty="0">
                <a:effectLst/>
                <a:latin typeface="Calibri" panose="020F0502020204030204" pitchFamily="34" charset="0"/>
                <a:ea typeface="Calibri" panose="020F0502020204030204" pitchFamily="34" charset="0"/>
                <a:cs typeface="Times New Roman" panose="02020603050405020304" pitchFamily="18" charset="0"/>
              </a:rPr>
              <a:t>In Organization Manager, the unit selects the </a:t>
            </a:r>
            <a:br>
              <a:rPr lang="en-US" sz="1200" b="1" kern="100" dirty="0">
                <a:effectLst/>
                <a:latin typeface="Calibri" panose="020F0502020204030204" pitchFamily="34" charset="0"/>
                <a:ea typeface="Calibri" panose="020F0502020204030204" pitchFamily="34" charset="0"/>
                <a:cs typeface="Times New Roman" panose="02020603050405020304" pitchFamily="18" charset="0"/>
              </a:rPr>
            </a:br>
            <a:r>
              <a:rPr lang="en-US" sz="1200" b="1" kern="100" dirty="0">
                <a:effectLst/>
                <a:latin typeface="Calibri" panose="020F0502020204030204" pitchFamily="34" charset="0"/>
                <a:ea typeface="Calibri" panose="020F0502020204030204" pitchFamily="34" charset="0"/>
                <a:cs typeface="Times New Roman" panose="02020603050405020304" pitchFamily="18" charset="0"/>
              </a:rPr>
              <a:t>Unit Pay option.</a:t>
            </a:r>
          </a:p>
          <a:p>
            <a:pPr>
              <a:spcBef>
                <a:spcPts val="1200"/>
              </a:spcBef>
            </a:pPr>
            <a:r>
              <a:rPr lang="en-US" sz="1200" b="1" kern="100" dirty="0">
                <a:effectLst/>
                <a:latin typeface="Calibri" panose="020F0502020204030204" pitchFamily="34" charset="0"/>
                <a:ea typeface="Calibri" panose="020F0502020204030204" pitchFamily="34" charset="0"/>
                <a:cs typeface="Times New Roman" panose="02020603050405020304" pitchFamily="18" charset="0"/>
              </a:rPr>
              <a:t>Unit Key 3s are notified each month about which members are due to renew that month.</a:t>
            </a:r>
          </a:p>
          <a:p>
            <a:pPr>
              <a:spcBef>
                <a:spcPts val="1200"/>
              </a:spcBef>
            </a:pPr>
            <a:r>
              <a:rPr lang="en-US" sz="1200" b="1" kern="100" dirty="0">
                <a:effectLst/>
                <a:latin typeface="Calibri" panose="020F0502020204030204" pitchFamily="34" charset="0"/>
                <a:ea typeface="Calibri" panose="020F0502020204030204" pitchFamily="34" charset="0"/>
                <a:cs typeface="Times New Roman" panose="02020603050405020304" pitchFamily="18" charset="0"/>
              </a:rPr>
              <a:t>Using the Roster tab, the unit selects which members they are ren</a:t>
            </a:r>
            <a:r>
              <a:rPr lang="en-US" sz="1200" b="1" kern="100" dirty="0">
                <a:latin typeface="Calibri" panose="020F0502020204030204" pitchFamily="34" charset="0"/>
                <a:ea typeface="Calibri" panose="020F0502020204030204" pitchFamily="34" charset="0"/>
                <a:cs typeface="Times New Roman" panose="02020603050405020304" pitchFamily="18" charset="0"/>
              </a:rPr>
              <a:t>ewing</a:t>
            </a:r>
            <a:r>
              <a:rPr lang="en-US" sz="1200" b="1" kern="100" dirty="0">
                <a:effectLst/>
                <a:latin typeface="Calibri" panose="020F0502020204030204" pitchFamily="34" charset="0"/>
                <a:ea typeface="Calibri" panose="020F0502020204030204" pitchFamily="34" charset="0"/>
                <a:cs typeface="Times New Roman" panose="02020603050405020304" pitchFamily="18" charset="0"/>
              </a:rPr>
              <a:t>.</a:t>
            </a:r>
          </a:p>
          <a:p>
            <a:pPr>
              <a:spcBef>
                <a:spcPts val="1200"/>
              </a:spcBef>
            </a:pPr>
            <a:r>
              <a:rPr lang="en-US" sz="1200" b="1" kern="100" dirty="0">
                <a:effectLst/>
                <a:latin typeface="Calibri"/>
                <a:ea typeface="Calibri" panose="020F0502020204030204" pitchFamily="34" charset="0"/>
                <a:cs typeface="Times New Roman"/>
              </a:rPr>
              <a:t>The unit can choose not to renew a member </a:t>
            </a:r>
            <a:br>
              <a:rPr lang="en-US" sz="1200" b="1" kern="100" dirty="0">
                <a:latin typeface="Calibri"/>
                <a:ea typeface="Calibri" panose="020F0502020204030204" pitchFamily="34" charset="0"/>
                <a:cs typeface="Times New Roman"/>
              </a:rPr>
            </a:br>
            <a:r>
              <a:rPr lang="en-US" sz="1200" b="1" kern="100" dirty="0">
                <a:effectLst/>
                <a:latin typeface="Calibri"/>
                <a:ea typeface="Calibri" panose="020F0502020204030204" pitchFamily="34" charset="0"/>
                <a:cs typeface="Times New Roman"/>
              </a:rPr>
              <a:t>(opt-out). The unit can also change the Scout’s Life subscription settings for each person.</a:t>
            </a:r>
          </a:p>
          <a:p>
            <a:pPr>
              <a:spcBef>
                <a:spcPts val="1200"/>
              </a:spcBef>
            </a:pPr>
            <a:r>
              <a:rPr lang="en-US" sz="1200" b="1" kern="100" dirty="0">
                <a:latin typeface="Calibri" panose="020F0502020204030204" pitchFamily="34" charset="0"/>
                <a:ea typeface="Calibri" panose="020F0502020204030204" pitchFamily="34" charset="0"/>
                <a:cs typeface="Times New Roman" panose="02020603050405020304" pitchFamily="18" charset="0"/>
              </a:rPr>
              <a:t>The</a:t>
            </a:r>
            <a:r>
              <a:rPr lang="en-US" sz="1200" b="1" kern="100" dirty="0">
                <a:effectLst/>
                <a:latin typeface="Calibri" panose="020F0502020204030204" pitchFamily="34" charset="0"/>
                <a:ea typeface="Calibri" panose="020F0502020204030204" pitchFamily="34" charset="0"/>
                <a:cs typeface="Times New Roman" panose="02020603050405020304" pitchFamily="18" charset="0"/>
              </a:rPr>
              <a:t> unit pays with a credit card or establishes a securely stored electronic fund transfer payment (ACH) and submits the renewal.</a:t>
            </a:r>
          </a:p>
          <a:p>
            <a:endParaRPr lang="en-US" dirty="0"/>
          </a:p>
        </p:txBody>
      </p:sp>
      <p:sp>
        <p:nvSpPr>
          <p:cNvPr id="4" name="Slide Number Placeholder 3"/>
          <p:cNvSpPr>
            <a:spLocks noGrp="1"/>
          </p:cNvSpPr>
          <p:nvPr>
            <p:ph type="sldNum" sz="quarter" idx="5"/>
          </p:nvPr>
        </p:nvSpPr>
        <p:spPr/>
        <p:txBody>
          <a:bodyPr/>
          <a:lstStyle/>
          <a:p>
            <a:fld id="{F31C4E8A-7BB4-4BBF-91F2-08B5A9128491}" type="slidenum">
              <a:rPr lang="en-US" smtClean="0"/>
              <a:t>17</a:t>
            </a:fld>
            <a:endParaRPr lang="en-US"/>
          </a:p>
        </p:txBody>
      </p:sp>
    </p:spTree>
    <p:extLst>
      <p:ext uri="{BB962C8B-B14F-4D97-AF65-F5344CB8AC3E}">
        <p14:creationId xmlns:p14="http://schemas.microsoft.com/office/powerpoint/2010/main" val="11486808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Family or individual will log into their </a:t>
            </a:r>
            <a:r>
              <a:rPr lang="en-US" dirty="0" err="1"/>
              <a:t>my.scouting</a:t>
            </a:r>
            <a:r>
              <a:rPr lang="en-US" dirty="0"/>
              <a:t> account. On the landing page, they will click on My Application. For those of you who are trying it</a:t>
            </a:r>
            <a:r>
              <a:rPr lang="en-US" baseline="0" dirty="0"/>
              <a:t> now, you can look but you can’t go ahead and renew now. You will have to wait until October. </a:t>
            </a:r>
            <a:endParaRPr lang="en-US" dirty="0"/>
          </a:p>
        </p:txBody>
      </p:sp>
      <p:sp>
        <p:nvSpPr>
          <p:cNvPr id="4" name="Slide Number Placeholder 3"/>
          <p:cNvSpPr>
            <a:spLocks noGrp="1"/>
          </p:cNvSpPr>
          <p:nvPr>
            <p:ph type="sldNum" sz="quarter" idx="5"/>
          </p:nvPr>
        </p:nvSpPr>
        <p:spPr/>
        <p:txBody>
          <a:bodyPr/>
          <a:lstStyle/>
          <a:p>
            <a:fld id="{F31C4E8A-7BB4-4BBF-91F2-08B5A9128491}" type="slidenum">
              <a:rPr lang="en-US" smtClean="0"/>
              <a:t>19</a:t>
            </a:fld>
            <a:endParaRPr lang="en-US"/>
          </a:p>
        </p:txBody>
      </p:sp>
    </p:spTree>
    <p:extLst>
      <p:ext uri="{BB962C8B-B14F-4D97-AF65-F5344CB8AC3E}">
        <p14:creationId xmlns:p14="http://schemas.microsoft.com/office/powerpoint/2010/main" val="30505713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a:t>
            </a:r>
            <a:r>
              <a:rPr lang="en-US" baseline="0" dirty="0"/>
              <a:t> you have accessed your My Applications, click on My Renewals. If you see that everything is good and this is your ‘Primary or Paid’ registration, click on Start Renewal or if you don’t want to continue, click on the </a:t>
            </a:r>
            <a:r>
              <a:rPr lang="en-US" baseline="0" dirty="0" err="1"/>
              <a:t>Opt</a:t>
            </a:r>
            <a:r>
              <a:rPr lang="en-US" baseline="0" dirty="0"/>
              <a:t> Out Auto Renewal button. </a:t>
            </a:r>
            <a:endParaRPr lang="en-US" dirty="0"/>
          </a:p>
        </p:txBody>
      </p:sp>
      <p:sp>
        <p:nvSpPr>
          <p:cNvPr id="4" name="Slide Number Placeholder 3"/>
          <p:cNvSpPr>
            <a:spLocks noGrp="1"/>
          </p:cNvSpPr>
          <p:nvPr>
            <p:ph type="sldNum" sz="quarter" idx="5"/>
          </p:nvPr>
        </p:nvSpPr>
        <p:spPr/>
        <p:txBody>
          <a:bodyPr/>
          <a:lstStyle/>
          <a:p>
            <a:fld id="{F31C4E8A-7BB4-4BBF-91F2-08B5A9128491}" type="slidenum">
              <a:rPr lang="en-US" smtClean="0"/>
              <a:t>20</a:t>
            </a:fld>
            <a:endParaRPr lang="en-US"/>
          </a:p>
        </p:txBody>
      </p:sp>
    </p:spTree>
    <p:extLst>
      <p:ext uri="{BB962C8B-B14F-4D97-AF65-F5344CB8AC3E}">
        <p14:creationId xmlns:p14="http://schemas.microsoft.com/office/powerpoint/2010/main" val="27506271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you have started the renewal</a:t>
            </a:r>
            <a:r>
              <a:rPr lang="en-US" baseline="0" dirty="0"/>
              <a:t> process, you can change which one is to be your Primary/Paid position or you can actually remove any other positions you may be holding such as Merit Badge Counselor or other by clicking on the Remove Position button. If you are happy with your renewal, click on Go To Payment. </a:t>
            </a:r>
            <a:endParaRPr lang="en-US" dirty="0"/>
          </a:p>
        </p:txBody>
      </p:sp>
      <p:sp>
        <p:nvSpPr>
          <p:cNvPr id="4" name="Slide Number Placeholder 3"/>
          <p:cNvSpPr>
            <a:spLocks noGrp="1"/>
          </p:cNvSpPr>
          <p:nvPr>
            <p:ph type="sldNum" sz="quarter" idx="5"/>
          </p:nvPr>
        </p:nvSpPr>
        <p:spPr/>
        <p:txBody>
          <a:bodyPr/>
          <a:lstStyle/>
          <a:p>
            <a:fld id="{F31C4E8A-7BB4-4BBF-91F2-08B5A9128491}" type="slidenum">
              <a:rPr lang="en-US" smtClean="0"/>
              <a:t>21</a:t>
            </a:fld>
            <a:endParaRPr lang="en-US"/>
          </a:p>
        </p:txBody>
      </p:sp>
    </p:spTree>
    <p:extLst>
      <p:ext uri="{BB962C8B-B14F-4D97-AF65-F5344CB8AC3E}">
        <p14:creationId xmlns:p14="http://schemas.microsoft.com/office/powerpoint/2010/main" val="16398268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will be asked to sign the Leader Requirements which include</a:t>
            </a:r>
            <a:r>
              <a:rPr lang="en-US" baseline="0" dirty="0"/>
              <a:t> abiding </a:t>
            </a:r>
            <a:r>
              <a:rPr lang="en-US" baseline="0" dirty="0" err="1"/>
              <a:t>byt</a:t>
            </a:r>
            <a:r>
              <a:rPr lang="en-US" baseline="0" dirty="0"/>
              <a:t> the Oath, Law and Code of Conduct, adhere to the precepts of the Declaration of Religious Principle, Reside in the USA, among other topics. Once you have read it and agree, you should click on Go To Checkout Summary. </a:t>
            </a:r>
            <a:endParaRPr lang="en-US" dirty="0"/>
          </a:p>
        </p:txBody>
      </p:sp>
      <p:sp>
        <p:nvSpPr>
          <p:cNvPr id="4" name="Slide Number Placeholder 3"/>
          <p:cNvSpPr>
            <a:spLocks noGrp="1"/>
          </p:cNvSpPr>
          <p:nvPr>
            <p:ph type="sldNum" sz="quarter" idx="5"/>
          </p:nvPr>
        </p:nvSpPr>
        <p:spPr/>
        <p:txBody>
          <a:bodyPr/>
          <a:lstStyle/>
          <a:p>
            <a:fld id="{F31C4E8A-7BB4-4BBF-91F2-08B5A9128491}" type="slidenum">
              <a:rPr lang="en-US" smtClean="0"/>
              <a:t>22</a:t>
            </a:fld>
            <a:endParaRPr lang="en-US"/>
          </a:p>
        </p:txBody>
      </p:sp>
    </p:spTree>
    <p:extLst>
      <p:ext uri="{BB962C8B-B14F-4D97-AF65-F5344CB8AC3E}">
        <p14:creationId xmlns:p14="http://schemas.microsoft.com/office/powerpoint/2010/main" val="19981226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16"/>
              </a:spcAft>
            </a:pPr>
            <a:r>
              <a:rPr lang="en-US" sz="1800" kern="100" dirty="0">
                <a:latin typeface="Aptos" panose="020B0004020202020204" pitchFamily="34" charset="0"/>
                <a:ea typeface="Aptos" panose="020B0004020202020204" pitchFamily="34" charset="0"/>
                <a:cs typeface="Times New Roman" panose="02020603050405020304" pitchFamily="18" charset="0"/>
              </a:rPr>
              <a:t>Remind</a:t>
            </a:r>
            <a:r>
              <a:rPr lang="en-US" sz="1800" kern="100" baseline="0" dirty="0">
                <a:latin typeface="Aptos" panose="020B0004020202020204" pitchFamily="34" charset="0"/>
                <a:ea typeface="Aptos" panose="020B0004020202020204" pitchFamily="34" charset="0"/>
                <a:cs typeface="Times New Roman" panose="02020603050405020304" pitchFamily="18" charset="0"/>
              </a:rPr>
              <a:t> leaders that all adults going on overnight trips/campouts must be registered in any position within the unit, district or council other than Merit Badge Counselor. </a:t>
            </a:r>
            <a:endParaRPr lang="en-US" sz="1800" kern="100" dirty="0">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defTabSz="933237">
              <a:defRPr/>
            </a:pPr>
            <a:fld id="{F31C4E8A-7BB4-4BBF-91F2-08B5A9128491}" type="slidenum">
              <a:rPr lang="en-US">
                <a:solidFill>
                  <a:prstClr val="black"/>
                </a:solidFill>
                <a:latin typeface="Aptos" panose="02110004020202020204"/>
              </a:rPr>
              <a:pPr defTabSz="933237">
                <a:defRPr/>
              </a:pPr>
              <a:t>3</a:t>
            </a:fld>
            <a:endParaRPr lang="en-US" dirty="0">
              <a:solidFill>
                <a:prstClr val="black"/>
              </a:solidFill>
              <a:latin typeface="Aptos" panose="02110004020202020204"/>
            </a:endParaRPr>
          </a:p>
        </p:txBody>
      </p:sp>
    </p:spTree>
    <p:extLst>
      <p:ext uri="{BB962C8B-B14F-4D97-AF65-F5344CB8AC3E}">
        <p14:creationId xmlns:p14="http://schemas.microsoft.com/office/powerpoint/2010/main" val="16608908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will see a page</a:t>
            </a:r>
            <a:r>
              <a:rPr lang="en-US" baseline="0" dirty="0"/>
              <a:t> that looks like this. Please review carefully. Also, this particular test registration shows a Council Fee. The Atlanta area council does not currently require you to pay more to Scout. </a:t>
            </a:r>
            <a:endParaRPr lang="en-US" dirty="0"/>
          </a:p>
        </p:txBody>
      </p:sp>
      <p:sp>
        <p:nvSpPr>
          <p:cNvPr id="4" name="Slide Number Placeholder 3"/>
          <p:cNvSpPr>
            <a:spLocks noGrp="1"/>
          </p:cNvSpPr>
          <p:nvPr>
            <p:ph type="sldNum" sz="quarter" idx="5"/>
          </p:nvPr>
        </p:nvSpPr>
        <p:spPr/>
        <p:txBody>
          <a:bodyPr/>
          <a:lstStyle/>
          <a:p>
            <a:fld id="{F31C4E8A-7BB4-4BBF-91F2-08B5A9128491}" type="slidenum">
              <a:rPr lang="en-US" smtClean="0"/>
              <a:t>23</a:t>
            </a:fld>
            <a:endParaRPr lang="en-US"/>
          </a:p>
        </p:txBody>
      </p:sp>
    </p:spTree>
    <p:extLst>
      <p:ext uri="{BB962C8B-B14F-4D97-AF65-F5344CB8AC3E}">
        <p14:creationId xmlns:p14="http://schemas.microsoft.com/office/powerpoint/2010/main" val="28790498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you are done</a:t>
            </a:r>
            <a:r>
              <a:rPr lang="en-US" baseline="0" dirty="0"/>
              <a:t> with your review of the fees, scroll down the page and enter your billing info and Place Order. </a:t>
            </a:r>
            <a:endParaRPr lang="en-US" dirty="0"/>
          </a:p>
        </p:txBody>
      </p:sp>
      <p:sp>
        <p:nvSpPr>
          <p:cNvPr id="4" name="Slide Number Placeholder 3"/>
          <p:cNvSpPr>
            <a:spLocks noGrp="1"/>
          </p:cNvSpPr>
          <p:nvPr>
            <p:ph type="sldNum" sz="quarter" idx="5"/>
          </p:nvPr>
        </p:nvSpPr>
        <p:spPr/>
        <p:txBody>
          <a:bodyPr/>
          <a:lstStyle/>
          <a:p>
            <a:fld id="{F31C4E8A-7BB4-4BBF-91F2-08B5A9128491}" type="slidenum">
              <a:rPr lang="en-US" smtClean="0"/>
              <a:t>24</a:t>
            </a:fld>
            <a:endParaRPr lang="en-US"/>
          </a:p>
        </p:txBody>
      </p:sp>
    </p:spTree>
    <p:extLst>
      <p:ext uri="{BB962C8B-B14F-4D97-AF65-F5344CB8AC3E}">
        <p14:creationId xmlns:p14="http://schemas.microsoft.com/office/powerpoint/2010/main" val="33905976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will log into your unit via</a:t>
            </a:r>
            <a:r>
              <a:rPr lang="en-US" baseline="0" dirty="0"/>
              <a:t> </a:t>
            </a:r>
            <a:r>
              <a:rPr lang="en-US" baseline="0" dirty="0" err="1"/>
              <a:t>my.scouting</a:t>
            </a:r>
            <a:r>
              <a:rPr lang="en-US" baseline="0" dirty="0"/>
              <a:t> and your unit. In Organization Manager, you will see the options to either Auto Approve Renewals or Renewal Payment which means the unit will work with their membership to collect the fees. Please choose one.  And click save. </a:t>
            </a:r>
            <a:endParaRPr lang="en-US" dirty="0"/>
          </a:p>
        </p:txBody>
      </p:sp>
      <p:sp>
        <p:nvSpPr>
          <p:cNvPr id="4" name="Slide Number Placeholder 3"/>
          <p:cNvSpPr>
            <a:spLocks noGrp="1"/>
          </p:cNvSpPr>
          <p:nvPr>
            <p:ph type="sldNum" sz="quarter" idx="5"/>
          </p:nvPr>
        </p:nvSpPr>
        <p:spPr/>
        <p:txBody>
          <a:bodyPr/>
          <a:lstStyle/>
          <a:p>
            <a:fld id="{F31C4E8A-7BB4-4BBF-91F2-08B5A9128491}" type="slidenum">
              <a:rPr lang="en-US" smtClean="0"/>
              <a:t>26</a:t>
            </a:fld>
            <a:endParaRPr lang="en-US"/>
          </a:p>
        </p:txBody>
      </p:sp>
    </p:spTree>
    <p:extLst>
      <p:ext uri="{BB962C8B-B14F-4D97-AF65-F5344CB8AC3E}">
        <p14:creationId xmlns:p14="http://schemas.microsoft.com/office/powerpoint/2010/main" val="40724741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the</a:t>
            </a:r>
            <a:r>
              <a:rPr lang="en-US" baseline="0" dirty="0"/>
              <a:t> Organization Manager, you can access your roster 24/7. The roster gives you the expiration dates on every member and if you have chosen the Unit Pay option will require someone to monitor so no one that wants to continue expires. But if they do, it is not a crisis, we can get them back in the system. You will simply select the ones you want to renew, check the box to the left of the name and then click Renew in the blue ribbon at the top part of the Roster Screen.  </a:t>
            </a:r>
            <a:endParaRPr lang="en-US" dirty="0"/>
          </a:p>
        </p:txBody>
      </p:sp>
      <p:sp>
        <p:nvSpPr>
          <p:cNvPr id="4" name="Slide Number Placeholder 3"/>
          <p:cNvSpPr>
            <a:spLocks noGrp="1"/>
          </p:cNvSpPr>
          <p:nvPr>
            <p:ph type="sldNum" sz="quarter" idx="5"/>
          </p:nvPr>
        </p:nvSpPr>
        <p:spPr/>
        <p:txBody>
          <a:bodyPr/>
          <a:lstStyle/>
          <a:p>
            <a:fld id="{F31C4E8A-7BB4-4BBF-91F2-08B5A9128491}" type="slidenum">
              <a:rPr lang="en-US" smtClean="0"/>
              <a:t>27</a:t>
            </a:fld>
            <a:endParaRPr lang="en-US"/>
          </a:p>
        </p:txBody>
      </p:sp>
    </p:spTree>
    <p:extLst>
      <p:ext uri="{BB962C8B-B14F-4D97-AF65-F5344CB8AC3E}">
        <p14:creationId xmlns:p14="http://schemas.microsoft.com/office/powerpoint/2010/main" val="18478793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a:t>
            </a:r>
            <a:r>
              <a:rPr lang="en-US" baseline="0" dirty="0"/>
              <a:t> you have selected your batch to renew, you get another chance to review it and of course Go To Payment to complete the order. </a:t>
            </a:r>
            <a:endParaRPr lang="en-US" dirty="0"/>
          </a:p>
        </p:txBody>
      </p:sp>
      <p:sp>
        <p:nvSpPr>
          <p:cNvPr id="4" name="Slide Number Placeholder 3"/>
          <p:cNvSpPr>
            <a:spLocks noGrp="1"/>
          </p:cNvSpPr>
          <p:nvPr>
            <p:ph type="sldNum" sz="quarter" idx="5"/>
          </p:nvPr>
        </p:nvSpPr>
        <p:spPr/>
        <p:txBody>
          <a:bodyPr/>
          <a:lstStyle/>
          <a:p>
            <a:fld id="{F31C4E8A-7BB4-4BBF-91F2-08B5A9128491}" type="slidenum">
              <a:rPr lang="en-US" smtClean="0"/>
              <a:t>28</a:t>
            </a:fld>
            <a:endParaRPr lang="en-US"/>
          </a:p>
        </p:txBody>
      </p:sp>
    </p:spTree>
    <p:extLst>
      <p:ext uri="{BB962C8B-B14F-4D97-AF65-F5344CB8AC3E}">
        <p14:creationId xmlns:p14="http://schemas.microsoft.com/office/powerpoint/2010/main" val="5404826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a:t>
            </a:r>
            <a:r>
              <a:rPr lang="en-US" baseline="0" dirty="0"/>
              <a:t> the order and if they do not want Scout Life Magazine, this screen is your opportunity to remove it. Once you are done, click on Create Renewal Orders. </a:t>
            </a:r>
            <a:endParaRPr lang="en-US" dirty="0"/>
          </a:p>
        </p:txBody>
      </p:sp>
      <p:sp>
        <p:nvSpPr>
          <p:cNvPr id="4" name="Slide Number Placeholder 3"/>
          <p:cNvSpPr>
            <a:spLocks noGrp="1"/>
          </p:cNvSpPr>
          <p:nvPr>
            <p:ph type="sldNum" sz="quarter" idx="5"/>
          </p:nvPr>
        </p:nvSpPr>
        <p:spPr/>
        <p:txBody>
          <a:bodyPr/>
          <a:lstStyle/>
          <a:p>
            <a:fld id="{F31C4E8A-7BB4-4BBF-91F2-08B5A9128491}" type="slidenum">
              <a:rPr lang="en-US" smtClean="0"/>
              <a:t>29</a:t>
            </a:fld>
            <a:endParaRPr lang="en-US"/>
          </a:p>
        </p:txBody>
      </p:sp>
    </p:spTree>
    <p:extLst>
      <p:ext uri="{BB962C8B-B14F-4D97-AF65-F5344CB8AC3E}">
        <p14:creationId xmlns:p14="http://schemas.microsoft.com/office/powerpoint/2010/main" val="12768582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now for the final step!  Click on Pay with Saved Payment Method.</a:t>
            </a:r>
            <a:r>
              <a:rPr lang="en-US" baseline="0" dirty="0"/>
              <a:t> Ta Da!</a:t>
            </a:r>
            <a:endParaRPr lang="en-US" dirty="0"/>
          </a:p>
        </p:txBody>
      </p:sp>
      <p:sp>
        <p:nvSpPr>
          <p:cNvPr id="4" name="Slide Number Placeholder 3"/>
          <p:cNvSpPr>
            <a:spLocks noGrp="1"/>
          </p:cNvSpPr>
          <p:nvPr>
            <p:ph type="sldNum" sz="quarter" idx="5"/>
          </p:nvPr>
        </p:nvSpPr>
        <p:spPr/>
        <p:txBody>
          <a:bodyPr/>
          <a:lstStyle/>
          <a:p>
            <a:fld id="{F31C4E8A-7BB4-4BBF-91F2-08B5A9128491}" type="slidenum">
              <a:rPr lang="en-US" smtClean="0"/>
              <a:t>30</a:t>
            </a:fld>
            <a:endParaRPr lang="en-US"/>
          </a:p>
        </p:txBody>
      </p:sp>
    </p:spTree>
    <p:extLst>
      <p:ext uri="{BB962C8B-B14F-4D97-AF65-F5344CB8AC3E}">
        <p14:creationId xmlns:p14="http://schemas.microsoft.com/office/powerpoint/2010/main" val="34012209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have access to all of these reports and more, they are all located in the Organization Manager</a:t>
            </a:r>
            <a:r>
              <a:rPr lang="en-US" baseline="0" dirty="0"/>
              <a:t>. Simply click on the Reports tab and try them all out! </a:t>
            </a:r>
            <a:endParaRPr lang="en-US" dirty="0"/>
          </a:p>
        </p:txBody>
      </p:sp>
      <p:sp>
        <p:nvSpPr>
          <p:cNvPr id="4" name="Slide Number Placeholder 3"/>
          <p:cNvSpPr>
            <a:spLocks noGrp="1"/>
          </p:cNvSpPr>
          <p:nvPr>
            <p:ph type="sldNum" sz="quarter" idx="5"/>
          </p:nvPr>
        </p:nvSpPr>
        <p:spPr/>
        <p:txBody>
          <a:bodyPr/>
          <a:lstStyle/>
          <a:p>
            <a:fld id="{F31C4E8A-7BB4-4BBF-91F2-08B5A9128491}" type="slidenum">
              <a:rPr lang="en-US" smtClean="0"/>
              <a:t>32</a:t>
            </a:fld>
            <a:endParaRPr lang="en-US"/>
          </a:p>
        </p:txBody>
      </p:sp>
    </p:spTree>
    <p:extLst>
      <p:ext uri="{BB962C8B-B14F-4D97-AF65-F5344CB8AC3E}">
        <p14:creationId xmlns:p14="http://schemas.microsoft.com/office/powerpoint/2010/main" val="13860021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16"/>
              </a:spcAft>
            </a:pPr>
            <a:r>
              <a:rPr lang="en-US" sz="1800" kern="100" dirty="0">
                <a:latin typeface="Aptos" panose="020B0004020202020204" pitchFamily="34" charset="0"/>
                <a:ea typeface="Aptos" panose="020B0004020202020204" pitchFamily="34" charset="0"/>
                <a:cs typeface="Times New Roman" panose="02020603050405020304" pitchFamily="18" charset="0"/>
              </a:rPr>
              <a:t>Slide one </a:t>
            </a:r>
          </a:p>
          <a:p>
            <a:pPr>
              <a:lnSpc>
                <a:spcPct val="107000"/>
              </a:lnSpc>
              <a:spcAft>
                <a:spcPts val="816"/>
              </a:spcAft>
            </a:pPr>
            <a:r>
              <a:rPr lang="en-US" sz="1800" kern="100" dirty="0">
                <a:latin typeface="Aptos" panose="020B0004020202020204" pitchFamily="34" charset="0"/>
                <a:ea typeface="Aptos" panose="020B0004020202020204" pitchFamily="34" charset="0"/>
                <a:cs typeface="Times New Roman" panose="02020603050405020304" pitchFamily="18" charset="0"/>
              </a:rPr>
              <a:t> </a:t>
            </a:r>
          </a:p>
          <a:p>
            <a:pPr>
              <a:lnSpc>
                <a:spcPct val="107000"/>
              </a:lnSpc>
              <a:spcAft>
                <a:spcPts val="816"/>
              </a:spcAft>
            </a:pPr>
            <a:r>
              <a:rPr lang="en-US" sz="1800" kern="100" dirty="0">
                <a:latin typeface="Aptos" panose="020B0004020202020204" pitchFamily="34" charset="0"/>
                <a:ea typeface="Aptos" panose="020B0004020202020204" pitchFamily="34" charset="0"/>
                <a:cs typeface="Times New Roman" panose="02020603050405020304" pitchFamily="18" charset="0"/>
              </a:rPr>
              <a:t>As a reminder there are job aids and details on both the unit renewal and member renewal found at </a:t>
            </a:r>
            <a:r>
              <a:rPr lang="en-US" sz="1800" b="1" kern="100" dirty="0">
                <a:latin typeface="Aptos" panose="020B0004020202020204" pitchFamily="34" charset="0"/>
                <a:ea typeface="Aptos" panose="020B0004020202020204" pitchFamily="34" charset="0"/>
                <a:cs typeface="Times New Roman" panose="02020603050405020304" pitchFamily="18" charset="0"/>
              </a:rPr>
              <a:t>www.scouting.org\resources\unit-and-membership-renewal/</a:t>
            </a:r>
            <a:r>
              <a:rPr lang="en-US" sz="1800" kern="100" dirty="0">
                <a:latin typeface="Aptos" panose="020B0004020202020204" pitchFamily="34" charset="0"/>
                <a:ea typeface="Aptos" panose="020B0004020202020204" pitchFamily="34" charset="0"/>
                <a:cs typeface="Times New Roman" panose="02020603050405020304" pitchFamily="18" charset="0"/>
              </a:rPr>
              <a:t>  to answer additional resources are created they will be added to this website.</a:t>
            </a:r>
          </a:p>
          <a:p>
            <a:pPr>
              <a:lnSpc>
                <a:spcPct val="107000"/>
              </a:lnSpc>
              <a:spcAft>
                <a:spcPts val="816"/>
              </a:spcAft>
            </a:pPr>
            <a:endParaRPr lang="en-US" sz="1800" kern="100" dirty="0">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F31C4E8A-7BB4-4BBF-91F2-08B5A9128491}" type="slidenum">
              <a:rPr lang="en-US" smtClean="0"/>
              <a:t>37</a:t>
            </a:fld>
            <a:endParaRPr lang="en-US" dirty="0"/>
          </a:p>
        </p:txBody>
      </p:sp>
    </p:spTree>
    <p:extLst>
      <p:ext uri="{BB962C8B-B14F-4D97-AF65-F5344CB8AC3E}">
        <p14:creationId xmlns:p14="http://schemas.microsoft.com/office/powerpoint/2010/main" val="22594057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16"/>
              </a:spcAft>
            </a:pPr>
            <a:r>
              <a:rPr lang="en-US" sz="1800" kern="100" dirty="0">
                <a:latin typeface="Aptos" panose="020B0004020202020204" pitchFamily="34" charset="0"/>
                <a:ea typeface="Aptos" panose="020B0004020202020204" pitchFamily="34" charset="0"/>
                <a:cs typeface="Times New Roman" panose="02020603050405020304" pitchFamily="18" charset="0"/>
              </a:rPr>
              <a:t>Slide one </a:t>
            </a:r>
          </a:p>
          <a:p>
            <a:pPr>
              <a:lnSpc>
                <a:spcPct val="107000"/>
              </a:lnSpc>
              <a:spcAft>
                <a:spcPts val="816"/>
              </a:spcAft>
            </a:pPr>
            <a:r>
              <a:rPr lang="en-US" sz="1800" kern="100" dirty="0">
                <a:latin typeface="Aptos" panose="020B0004020202020204" pitchFamily="34" charset="0"/>
                <a:ea typeface="Aptos" panose="020B0004020202020204" pitchFamily="34" charset="0"/>
                <a:cs typeface="Times New Roman" panose="02020603050405020304" pitchFamily="18" charset="0"/>
              </a:rPr>
              <a:t> </a:t>
            </a:r>
          </a:p>
          <a:p>
            <a:pPr>
              <a:lnSpc>
                <a:spcPct val="107000"/>
              </a:lnSpc>
              <a:spcAft>
                <a:spcPts val="816"/>
              </a:spcAft>
            </a:pPr>
            <a:r>
              <a:rPr lang="en-US" sz="1800" kern="100" dirty="0">
                <a:latin typeface="Aptos" panose="020B0004020202020204" pitchFamily="34" charset="0"/>
                <a:ea typeface="Aptos" panose="020B0004020202020204" pitchFamily="34" charset="0"/>
                <a:cs typeface="Times New Roman" panose="02020603050405020304" pitchFamily="18" charset="0"/>
              </a:rPr>
              <a:t>As a reminder there are job aids and details on both the unit renewal and member renewal found at </a:t>
            </a:r>
            <a:r>
              <a:rPr lang="en-US" sz="1800" b="1" kern="100" dirty="0">
                <a:latin typeface="Aptos" panose="020B0004020202020204" pitchFamily="34" charset="0"/>
                <a:ea typeface="Aptos" panose="020B0004020202020204" pitchFamily="34" charset="0"/>
                <a:cs typeface="Times New Roman" panose="02020603050405020304" pitchFamily="18" charset="0"/>
              </a:rPr>
              <a:t>www.scouting.org\resources\unit-and-membership-renewal/</a:t>
            </a:r>
            <a:r>
              <a:rPr lang="en-US" sz="1800" kern="100" dirty="0">
                <a:latin typeface="Aptos" panose="020B0004020202020204" pitchFamily="34" charset="0"/>
                <a:ea typeface="Aptos" panose="020B0004020202020204" pitchFamily="34" charset="0"/>
                <a:cs typeface="Times New Roman" panose="02020603050405020304" pitchFamily="18" charset="0"/>
              </a:rPr>
              <a:t>  to answer additional resources are created they will be added to this website.</a:t>
            </a:r>
          </a:p>
          <a:p>
            <a:pPr>
              <a:lnSpc>
                <a:spcPct val="107000"/>
              </a:lnSpc>
              <a:spcAft>
                <a:spcPts val="816"/>
              </a:spcAft>
            </a:pPr>
            <a:endParaRPr lang="en-US" sz="1800" kern="100" dirty="0">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F31C4E8A-7BB4-4BBF-91F2-08B5A9128491}" type="slidenum">
              <a:rPr lang="en-US" smtClean="0"/>
              <a:t>4</a:t>
            </a:fld>
            <a:endParaRPr lang="en-US" dirty="0"/>
          </a:p>
        </p:txBody>
      </p:sp>
    </p:spTree>
    <p:extLst>
      <p:ext uri="{BB962C8B-B14F-4D97-AF65-F5344CB8AC3E}">
        <p14:creationId xmlns:p14="http://schemas.microsoft.com/office/powerpoint/2010/main" val="22594057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600" b="1" i="0" u="none" strike="noStrike" baseline="0" dirty="0">
                <a:latin typeface="Arial" panose="020B0604020202020204" pitchFamily="34" charset="0"/>
              </a:rPr>
              <a:t>Separate Processes</a:t>
            </a:r>
          </a:p>
          <a:p>
            <a:pPr marL="742950" marR="8730" lvl="1" indent="-285750">
              <a:buFont typeface="Arial" panose="020B0604020202020204" pitchFamily="34" charset="0"/>
              <a:buChar char="•"/>
            </a:pPr>
            <a:r>
              <a:rPr lang="en-US" sz="1600" b="0" i="0" u="none" strike="noStrike" baseline="0" dirty="0">
                <a:latin typeface="Arial" panose="020B0604020202020204" pitchFamily="34" charset="0"/>
              </a:rPr>
              <a:t>Member Renewal and Unit Renewal are now separate processes. </a:t>
            </a:r>
          </a:p>
          <a:p>
            <a:pPr marL="742950" marR="8730" lvl="1" indent="-285750">
              <a:buFont typeface="Arial" panose="020B0604020202020204" pitchFamily="34" charset="0"/>
              <a:buChar char="•"/>
            </a:pPr>
            <a:r>
              <a:rPr lang="en-US" sz="1600" b="0" i="0" u="none" strike="noStrike" baseline="0" dirty="0">
                <a:latin typeface="Arial" panose="020B0604020202020204" pitchFamily="34" charset="0"/>
              </a:rPr>
              <a:t>Members now renew annually based on when they join.</a:t>
            </a:r>
          </a:p>
          <a:p>
            <a:pPr marL="285750" indent="-285750">
              <a:buFont typeface="Arial" panose="020B0604020202020204" pitchFamily="34" charset="0"/>
              <a:buChar char="•"/>
            </a:pPr>
            <a:r>
              <a:rPr lang="en-US" sz="1600" b="1" i="0" u="none" strike="noStrike" baseline="0" dirty="0">
                <a:latin typeface="Arial" panose="020B0604020202020204" pitchFamily="34" charset="0"/>
              </a:rPr>
              <a:t>Key Decisions and Actions to Make Early</a:t>
            </a:r>
          </a:p>
          <a:p>
            <a:pPr marL="742950" lvl="1" indent="-285750">
              <a:buFont typeface="Arial" panose="020B0604020202020204" pitchFamily="34" charset="0"/>
              <a:buChar char="•"/>
            </a:pPr>
            <a:r>
              <a:rPr lang="en-US" sz="1600" b="0" i="0" u="none" strike="noStrike" baseline="0" dirty="0">
                <a:latin typeface="Arial" panose="020B0604020202020204" pitchFamily="34" charset="0"/>
              </a:rPr>
              <a:t>Verify correct emails for all members.</a:t>
            </a:r>
          </a:p>
          <a:p>
            <a:pPr marL="742950" marR="5880" lvl="1" indent="-285750">
              <a:buFont typeface="Arial" panose="020B0604020202020204" pitchFamily="34" charset="0"/>
              <a:buChar char="•"/>
            </a:pPr>
            <a:r>
              <a:rPr lang="en-US" sz="1600" b="0" i="0" u="none" strike="noStrike" baseline="0" dirty="0">
                <a:latin typeface="Arial" panose="020B0604020202020204" pitchFamily="34" charset="0"/>
              </a:rPr>
              <a:t>Ensure every Scout under 18 has an associated parent’s/guardian’s email.</a:t>
            </a:r>
          </a:p>
          <a:p>
            <a:pPr marL="742950" lvl="1" indent="-285750">
              <a:buFont typeface="Arial" panose="020B0604020202020204" pitchFamily="34" charset="0"/>
              <a:buChar char="•"/>
            </a:pPr>
            <a:r>
              <a:rPr lang="en-US" sz="1600" b="0" i="0" u="none" strike="noStrike" baseline="0" dirty="0">
                <a:latin typeface="Arial" panose="020B0604020202020204" pitchFamily="34" charset="0"/>
              </a:rPr>
              <a:t>Decide payment method:</a:t>
            </a:r>
          </a:p>
          <a:p>
            <a:pPr marL="1200150" lvl="2" indent="-285750">
              <a:buFont typeface="Courier New" panose="02070309020205020404" pitchFamily="49" charset="0"/>
              <a:buChar char="o"/>
            </a:pPr>
            <a:r>
              <a:rPr lang="en-US" sz="1600" b="0" i="1" u="none" strike="noStrike" baseline="0" dirty="0">
                <a:latin typeface="Arial" panose="020B0604020202020204" pitchFamily="34" charset="0"/>
              </a:rPr>
              <a:t>Unit Pay: The unit pays for members’ registrations in the month due </a:t>
            </a:r>
          </a:p>
          <a:p>
            <a:pPr marL="1200150" lvl="2" indent="-285750">
              <a:buFont typeface="Courier New" panose="02070309020205020404" pitchFamily="49" charset="0"/>
              <a:buChar char="o"/>
            </a:pPr>
            <a:r>
              <a:rPr lang="en-US" sz="1600" b="0" i="1" u="none" strike="noStrike" baseline="0" dirty="0">
                <a:latin typeface="Arial" panose="020B0604020202020204" pitchFamily="34" charset="0"/>
              </a:rPr>
              <a:t>Self Pay or Family Pay: Let members/parents manage renewals.</a:t>
            </a:r>
          </a:p>
          <a:p>
            <a:pPr marL="742950" lvl="1" indent="-285750">
              <a:buFont typeface="Arial" panose="020B0604020202020204" pitchFamily="34" charset="0"/>
              <a:buChar char="•"/>
            </a:pPr>
            <a:r>
              <a:rPr lang="en-US" sz="1600" b="0" i="0" u="none" strike="noStrike" baseline="0" dirty="0">
                <a:latin typeface="Arial" panose="020B0604020202020204" pitchFamily="34" charset="0"/>
              </a:rPr>
              <a:t>Choose auto-renewal or manual approval.</a:t>
            </a:r>
          </a:p>
          <a:p>
            <a:pPr marL="285750" indent="-285750">
              <a:buFont typeface="Arial" panose="020B0604020202020204" pitchFamily="34" charset="0"/>
              <a:buChar char="•"/>
            </a:pPr>
            <a:r>
              <a:rPr lang="en-US" sz="1600" b="1" i="0" u="none" strike="noStrike" baseline="0" dirty="0">
                <a:latin typeface="Arial" panose="020B0604020202020204" pitchFamily="34" charset="0"/>
              </a:rPr>
              <a:t>Communication – early and as often as necessary</a:t>
            </a:r>
          </a:p>
          <a:p>
            <a:pPr marL="742950" marR="48400" lvl="1" indent="-285750">
              <a:buFont typeface="Arial" panose="020B0604020202020204" pitchFamily="34" charset="0"/>
              <a:buChar char="•"/>
            </a:pPr>
            <a:r>
              <a:rPr lang="en-US" sz="1600" b="0" i="0" u="none" strike="noStrike" baseline="0" dirty="0">
                <a:latin typeface="Arial" panose="020B0604020202020204" pitchFamily="34" charset="0"/>
              </a:rPr>
              <a:t>Inform parents/members of decisions. </a:t>
            </a:r>
          </a:p>
          <a:p>
            <a:pPr marL="742950" marR="48400" lvl="1" indent="-285750">
              <a:buFont typeface="Arial" panose="020B0604020202020204" pitchFamily="34" charset="0"/>
              <a:buChar char="•"/>
            </a:pPr>
            <a:r>
              <a:rPr lang="en-US" sz="1600" b="0" i="0" u="none" strike="noStrike" baseline="0" dirty="0">
                <a:latin typeface="Arial" panose="020B0604020202020204" pitchFamily="34" charset="0"/>
              </a:rPr>
              <a:t>Clarify steps for renewal.</a:t>
            </a:r>
          </a:p>
          <a:p>
            <a:pPr marL="285750" indent="-285750">
              <a:buFont typeface="Arial" panose="020B0604020202020204" pitchFamily="34" charset="0"/>
              <a:buChar char="•"/>
            </a:pPr>
            <a:r>
              <a:rPr lang="en-US" sz="1600" b="1" i="0" u="none" strike="noStrike" baseline="0" dirty="0">
                <a:latin typeface="Arial" panose="020B0604020202020204" pitchFamily="34" charset="0"/>
              </a:rPr>
              <a:t>Be prepared for:</a:t>
            </a:r>
          </a:p>
          <a:p>
            <a:pPr marL="742950" lvl="1" indent="-285750">
              <a:buFont typeface="Arial" panose="020B0604020202020204" pitchFamily="34" charset="0"/>
              <a:buChar char="•"/>
            </a:pPr>
            <a:r>
              <a:rPr lang="en-US" sz="1600" b="0" i="0" u="none" strike="noStrike" baseline="0" dirty="0">
                <a:latin typeface="Arial" panose="020B0604020202020204" pitchFamily="34" charset="0"/>
              </a:rPr>
              <a:t>3% credit/debit card fee.</a:t>
            </a:r>
          </a:p>
          <a:p>
            <a:pPr marL="742950" lvl="1" indent="-285750">
              <a:buFont typeface="Arial" panose="020B0604020202020204" pitchFamily="34" charset="0"/>
              <a:buChar char="•"/>
            </a:pPr>
            <a:r>
              <a:rPr lang="en-US" sz="1600" b="0" i="0" u="none" strike="noStrike" baseline="0" dirty="0">
                <a:latin typeface="Arial" panose="020B0604020202020204" pitchFamily="34" charset="0"/>
              </a:rPr>
              <a:t>Adult registrations may be delayed for background checks.</a:t>
            </a:r>
          </a:p>
          <a:p>
            <a:endParaRPr lang="en-US" dirty="0"/>
          </a:p>
        </p:txBody>
      </p:sp>
      <p:sp>
        <p:nvSpPr>
          <p:cNvPr id="4" name="Slide Number Placeholder 3"/>
          <p:cNvSpPr>
            <a:spLocks noGrp="1"/>
          </p:cNvSpPr>
          <p:nvPr>
            <p:ph type="sldNum" sz="quarter" idx="5"/>
          </p:nvPr>
        </p:nvSpPr>
        <p:spPr/>
        <p:txBody>
          <a:bodyPr/>
          <a:lstStyle/>
          <a:p>
            <a:fld id="{F31C4E8A-7BB4-4BBF-91F2-08B5A9128491}" type="slidenum">
              <a:rPr lang="en-US" smtClean="0"/>
              <a:t>5</a:t>
            </a:fld>
            <a:endParaRPr lang="en-US"/>
          </a:p>
        </p:txBody>
      </p:sp>
    </p:spTree>
    <p:extLst>
      <p:ext uri="{BB962C8B-B14F-4D97-AF65-F5344CB8AC3E}">
        <p14:creationId xmlns:p14="http://schemas.microsoft.com/office/powerpoint/2010/main" val="18214460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1C4E8A-7BB4-4BBF-91F2-08B5A9128491}" type="slidenum">
              <a:rPr lang="en-US" smtClean="0"/>
              <a:t>6</a:t>
            </a:fld>
            <a:endParaRPr lang="en-US"/>
          </a:p>
        </p:txBody>
      </p:sp>
    </p:spTree>
    <p:extLst>
      <p:ext uri="{BB962C8B-B14F-4D97-AF65-F5344CB8AC3E}">
        <p14:creationId xmlns:p14="http://schemas.microsoft.com/office/powerpoint/2010/main" val="12024485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can be accessed via your </a:t>
            </a:r>
            <a:r>
              <a:rPr lang="en-US" dirty="0" err="1"/>
              <a:t>My.Scouting</a:t>
            </a:r>
            <a:r>
              <a:rPr lang="en-US" dirty="0"/>
              <a:t> account. Simply log in to </a:t>
            </a:r>
            <a:r>
              <a:rPr lang="en-US" dirty="0" err="1"/>
              <a:t>my.scouting</a:t>
            </a:r>
            <a:r>
              <a:rPr lang="en-US" dirty="0"/>
              <a:t>.</a:t>
            </a:r>
            <a:r>
              <a:rPr lang="en-US" baseline="0" dirty="0"/>
              <a:t> Go to the menu in the upper left hand corner (instructions sheets for this will be on our webpage soon) using the dropdown menu, scroll to Organization and click on the unit you are working with. You will find this screen by clicking on Organization Manager, Unit Renewal. If you need to change any of the volunteer positions, it is highly recommended that be done in the Position Manager before you start the process and not during this review. </a:t>
            </a:r>
            <a:endParaRPr lang="en-US" dirty="0"/>
          </a:p>
        </p:txBody>
      </p:sp>
      <p:sp>
        <p:nvSpPr>
          <p:cNvPr id="4" name="Slide Number Placeholder 3"/>
          <p:cNvSpPr>
            <a:spLocks noGrp="1"/>
          </p:cNvSpPr>
          <p:nvPr>
            <p:ph type="sldNum" sz="quarter" idx="5"/>
          </p:nvPr>
        </p:nvSpPr>
        <p:spPr/>
        <p:txBody>
          <a:bodyPr/>
          <a:lstStyle/>
          <a:p>
            <a:fld id="{F31C4E8A-7BB4-4BBF-91F2-08B5A9128491}" type="slidenum">
              <a:rPr lang="en-US" smtClean="0"/>
              <a:t>7</a:t>
            </a:fld>
            <a:endParaRPr lang="en-US"/>
          </a:p>
        </p:txBody>
      </p:sp>
    </p:spTree>
    <p:extLst>
      <p:ext uri="{BB962C8B-B14F-4D97-AF65-F5344CB8AC3E}">
        <p14:creationId xmlns:p14="http://schemas.microsoft.com/office/powerpoint/2010/main" val="13466502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the Unit Renewal</a:t>
            </a:r>
            <a:r>
              <a:rPr lang="en-US" baseline="0" dirty="0"/>
              <a:t> is reviewed and good to go, use the electronic signature for approval. You can opt to use the Pay at the Council Option. This is a must use if you have Scouts that need financial assistance from the council to renew. (Be sure and get with your District Professional to work that part out.) If you choose to use the pay online option, use Next Step Payment – it is recommended that you do this. To the best of our knowledge, you will be able to use either a credit card (3% upcharge or an </a:t>
            </a:r>
            <a:r>
              <a:rPr lang="en-US" baseline="0" dirty="0" err="1"/>
              <a:t>echeck</a:t>
            </a:r>
            <a:r>
              <a:rPr lang="en-US" baseline="0" dirty="0"/>
              <a:t> $1 processing fee.  </a:t>
            </a:r>
            <a:endParaRPr lang="en-US" dirty="0"/>
          </a:p>
        </p:txBody>
      </p:sp>
      <p:sp>
        <p:nvSpPr>
          <p:cNvPr id="4" name="Slide Number Placeholder 3"/>
          <p:cNvSpPr>
            <a:spLocks noGrp="1"/>
          </p:cNvSpPr>
          <p:nvPr>
            <p:ph type="sldNum" sz="quarter" idx="5"/>
          </p:nvPr>
        </p:nvSpPr>
        <p:spPr/>
        <p:txBody>
          <a:bodyPr/>
          <a:lstStyle/>
          <a:p>
            <a:fld id="{F31C4E8A-7BB4-4BBF-91F2-08B5A9128491}" type="slidenum">
              <a:rPr lang="en-US" smtClean="0"/>
              <a:t>8</a:t>
            </a:fld>
            <a:endParaRPr lang="en-US"/>
          </a:p>
        </p:txBody>
      </p:sp>
    </p:spTree>
    <p:extLst>
      <p:ext uri="{BB962C8B-B14F-4D97-AF65-F5344CB8AC3E}">
        <p14:creationId xmlns:p14="http://schemas.microsoft.com/office/powerpoint/2010/main" val="25212681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Your Charter Org Rep will need to sign on this form. You will want to print this out for your records or create a PDF</a:t>
            </a:r>
            <a:r>
              <a:rPr lang="en-US" baseline="0" dirty="0"/>
              <a:t> and file in the unit history. </a:t>
            </a:r>
            <a:endParaRPr lang="en-US" dirty="0"/>
          </a:p>
        </p:txBody>
      </p:sp>
      <p:sp>
        <p:nvSpPr>
          <p:cNvPr id="4" name="Slide Number Placeholder 3"/>
          <p:cNvSpPr>
            <a:spLocks noGrp="1"/>
          </p:cNvSpPr>
          <p:nvPr>
            <p:ph type="sldNum" sz="quarter" idx="5"/>
          </p:nvPr>
        </p:nvSpPr>
        <p:spPr/>
        <p:txBody>
          <a:bodyPr/>
          <a:lstStyle/>
          <a:p>
            <a:fld id="{F31C4E8A-7BB4-4BBF-91F2-08B5A9128491}" type="slidenum">
              <a:rPr lang="en-US" smtClean="0"/>
              <a:t>9</a:t>
            </a:fld>
            <a:endParaRPr lang="en-US"/>
          </a:p>
        </p:txBody>
      </p:sp>
    </p:spTree>
    <p:extLst>
      <p:ext uri="{BB962C8B-B14F-4D97-AF65-F5344CB8AC3E}">
        <p14:creationId xmlns:p14="http://schemas.microsoft.com/office/powerpoint/2010/main" val="34129915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will get this page to finish the payment process and you will need to complete all the information for a smoother process. </a:t>
            </a:r>
          </a:p>
        </p:txBody>
      </p:sp>
      <p:sp>
        <p:nvSpPr>
          <p:cNvPr id="4" name="Slide Number Placeholder 3"/>
          <p:cNvSpPr>
            <a:spLocks noGrp="1"/>
          </p:cNvSpPr>
          <p:nvPr>
            <p:ph type="sldNum" sz="quarter" idx="5"/>
          </p:nvPr>
        </p:nvSpPr>
        <p:spPr/>
        <p:txBody>
          <a:bodyPr/>
          <a:lstStyle/>
          <a:p>
            <a:fld id="{F31C4E8A-7BB4-4BBF-91F2-08B5A9128491}" type="slidenum">
              <a:rPr lang="en-US" smtClean="0"/>
              <a:t>10</a:t>
            </a:fld>
            <a:endParaRPr lang="en-US"/>
          </a:p>
        </p:txBody>
      </p:sp>
    </p:spTree>
    <p:extLst>
      <p:ext uri="{BB962C8B-B14F-4D97-AF65-F5344CB8AC3E}">
        <p14:creationId xmlns:p14="http://schemas.microsoft.com/office/powerpoint/2010/main" val="30791821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E07F5-9C2C-E4E0-201A-643FD5BB58EB}"/>
              </a:ext>
            </a:extLst>
          </p:cNvPr>
          <p:cNvSpPr>
            <a:spLocks noGrp="1"/>
          </p:cNvSpPr>
          <p:nvPr>
            <p:ph type="ctrTitle"/>
          </p:nvPr>
        </p:nvSpPr>
        <p:spPr>
          <a:xfrm>
            <a:off x="1524000" y="1854199"/>
            <a:ext cx="9144000" cy="1655763"/>
          </a:xfrm>
        </p:spPr>
        <p:txBody>
          <a:bodyPr anchor="b"/>
          <a:lstStyle>
            <a:lvl1pPr algn="ctr">
              <a:defRPr sz="6000">
                <a:solidFill>
                  <a:srgbClr val="ED1745"/>
                </a:solidFill>
              </a:defRPr>
            </a:lvl1pPr>
          </a:lstStyle>
          <a:p>
            <a:r>
              <a:rPr lang="en-US"/>
              <a:t>Click to edit Master title style</a:t>
            </a:r>
          </a:p>
        </p:txBody>
      </p:sp>
      <p:sp>
        <p:nvSpPr>
          <p:cNvPr id="3" name="Subtitle 2">
            <a:extLst>
              <a:ext uri="{FF2B5EF4-FFF2-40B4-BE49-F238E27FC236}">
                <a16:creationId xmlns:a16="http://schemas.microsoft.com/office/drawing/2014/main" id="{3A71D04D-074A-58B4-C205-B2963400534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998885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8B65E-A957-7035-805B-FE62F4F716E7}"/>
              </a:ext>
            </a:extLst>
          </p:cNvPr>
          <p:cNvSpPr>
            <a:spLocks noGrp="1"/>
          </p:cNvSpPr>
          <p:nvPr>
            <p:ph type="title"/>
          </p:nvPr>
        </p:nvSpPr>
        <p:spPr/>
        <p:txBody>
          <a:bodyPr/>
          <a:lstStyle>
            <a:lvl1pPr>
              <a:defRPr>
                <a:solidFill>
                  <a:srgbClr val="ED1745"/>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F1F8249D-AC0F-F4CA-665C-87A4144837B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10628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577E3-1ED9-97C1-EE0E-3E4B59C2475D}"/>
              </a:ext>
            </a:extLst>
          </p:cNvPr>
          <p:cNvSpPr>
            <a:spLocks noGrp="1"/>
          </p:cNvSpPr>
          <p:nvPr>
            <p:ph type="title"/>
          </p:nvPr>
        </p:nvSpPr>
        <p:spPr>
          <a:xfrm>
            <a:off x="831850" y="1709738"/>
            <a:ext cx="10515600" cy="2206279"/>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AB530D0-AA2B-1F86-84CE-1A2ECA34A053}"/>
              </a:ext>
            </a:extLst>
          </p:cNvPr>
          <p:cNvSpPr>
            <a:spLocks noGrp="1"/>
          </p:cNvSpPr>
          <p:nvPr>
            <p:ph type="body" idx="1"/>
          </p:nvPr>
        </p:nvSpPr>
        <p:spPr>
          <a:xfrm>
            <a:off x="831850" y="3933481"/>
            <a:ext cx="10515600" cy="807485"/>
          </a:xfrm>
        </p:spPr>
        <p:txBody>
          <a:bodyPr/>
          <a:lstStyle>
            <a:lvl1pPr marL="0" indent="0">
              <a:buNone/>
              <a:defRPr sz="2400">
                <a:solidFill>
                  <a:srgbClr val="015E9E"/>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Tree>
    <p:extLst>
      <p:ext uri="{BB962C8B-B14F-4D97-AF65-F5344CB8AC3E}">
        <p14:creationId xmlns:p14="http://schemas.microsoft.com/office/powerpoint/2010/main" val="6134184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ED4CD-4644-3007-47E2-CE9DF03F073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36B0041-28E2-C366-B931-7D2BAE832B2E}"/>
              </a:ext>
            </a:extLst>
          </p:cNvPr>
          <p:cNvSpPr>
            <a:spLocks noGrp="1"/>
          </p:cNvSpPr>
          <p:nvPr>
            <p:ph sz="half" idx="1"/>
          </p:nvPr>
        </p:nvSpPr>
        <p:spPr>
          <a:xfrm>
            <a:off x="838200" y="1825625"/>
            <a:ext cx="5181600" cy="3813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71D0B87-90B4-B65B-D903-5FBFF19E1C5E}"/>
              </a:ext>
            </a:extLst>
          </p:cNvPr>
          <p:cNvSpPr>
            <a:spLocks noGrp="1"/>
          </p:cNvSpPr>
          <p:nvPr>
            <p:ph sz="half" idx="2"/>
          </p:nvPr>
        </p:nvSpPr>
        <p:spPr>
          <a:xfrm>
            <a:off x="6172200" y="1825625"/>
            <a:ext cx="5181600" cy="3813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235105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6ED68-2782-EE41-8D0F-6B625A7E641B}"/>
              </a:ext>
            </a:extLst>
          </p:cNvPr>
          <p:cNvSpPr>
            <a:spLocks noGrp="1"/>
          </p:cNvSpPr>
          <p:nvPr>
            <p:ph type="title"/>
          </p:nvPr>
        </p:nvSpPr>
        <p:spPr>
          <a:xfrm>
            <a:off x="839788" y="365126"/>
            <a:ext cx="10515599" cy="1205258"/>
          </a:xfrm>
        </p:spPr>
        <p:txBody>
          <a:bodyPr/>
          <a:lstStyle/>
          <a:p>
            <a:r>
              <a:rPr lang="en-US"/>
              <a:t>Click to edit Master title style</a:t>
            </a:r>
          </a:p>
        </p:txBody>
      </p:sp>
      <p:sp>
        <p:nvSpPr>
          <p:cNvPr id="3" name="Text Placeholder 2">
            <a:extLst>
              <a:ext uri="{FF2B5EF4-FFF2-40B4-BE49-F238E27FC236}">
                <a16:creationId xmlns:a16="http://schemas.microsoft.com/office/drawing/2014/main" id="{DBE5DB3C-A038-621F-59DE-E087AF7A44B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BD9E186-AD8D-B775-D1B8-9858B4C291D1}"/>
              </a:ext>
            </a:extLst>
          </p:cNvPr>
          <p:cNvSpPr>
            <a:spLocks noGrp="1"/>
          </p:cNvSpPr>
          <p:nvPr>
            <p:ph sz="half" idx="2"/>
          </p:nvPr>
        </p:nvSpPr>
        <p:spPr>
          <a:xfrm>
            <a:off x="839788" y="2505075"/>
            <a:ext cx="5157787" cy="31718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835BF95-FA00-2874-F8F0-7C6798FB1C0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FBE7475-87B3-F6A8-2A8E-AF798536CCC3}"/>
              </a:ext>
            </a:extLst>
          </p:cNvPr>
          <p:cNvSpPr>
            <a:spLocks noGrp="1"/>
          </p:cNvSpPr>
          <p:nvPr>
            <p:ph sz="quarter" idx="4"/>
          </p:nvPr>
        </p:nvSpPr>
        <p:spPr>
          <a:xfrm>
            <a:off x="6172200" y="2505075"/>
            <a:ext cx="5183188" cy="31718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99541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24A08-5364-2E69-BF75-BA0712E1CC71}"/>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829096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87300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FA504-51E4-5CB1-8ACA-BC7996CAF5B9}"/>
              </a:ext>
            </a:extLst>
          </p:cNvPr>
          <p:cNvSpPr>
            <a:spLocks noGrp="1"/>
          </p:cNvSpPr>
          <p:nvPr>
            <p:ph type="title"/>
          </p:nvPr>
        </p:nvSpPr>
        <p:spPr>
          <a:xfrm>
            <a:off x="839788" y="987425"/>
            <a:ext cx="3932237" cy="1229001"/>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1C77C7D-6468-7674-BEFD-8C1D85EADF23}"/>
              </a:ext>
            </a:extLst>
          </p:cNvPr>
          <p:cNvSpPr>
            <a:spLocks noGrp="1"/>
          </p:cNvSpPr>
          <p:nvPr>
            <p:ph idx="1"/>
          </p:nvPr>
        </p:nvSpPr>
        <p:spPr>
          <a:xfrm>
            <a:off x="5183188" y="987426"/>
            <a:ext cx="6172200" cy="465137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226401C-68F7-5365-087B-1E4468EA408F}"/>
              </a:ext>
            </a:extLst>
          </p:cNvPr>
          <p:cNvSpPr>
            <a:spLocks noGrp="1"/>
          </p:cNvSpPr>
          <p:nvPr>
            <p:ph type="body" sz="half" idx="2"/>
          </p:nvPr>
        </p:nvSpPr>
        <p:spPr>
          <a:xfrm>
            <a:off x="839788" y="2216427"/>
            <a:ext cx="3932237" cy="342237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9203615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F37B6A22-D582-06E9-06BE-A3C30DB2E45F}"/>
              </a:ext>
            </a:extLst>
          </p:cNvPr>
          <p:cNvSpPr>
            <a:spLocks noGrp="1"/>
          </p:cNvSpPr>
          <p:nvPr>
            <p:ph type="pic" idx="1"/>
          </p:nvPr>
        </p:nvSpPr>
        <p:spPr>
          <a:xfrm>
            <a:off x="5183188" y="987426"/>
            <a:ext cx="6172200" cy="467677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2" name="Title 1">
            <a:extLst>
              <a:ext uri="{FF2B5EF4-FFF2-40B4-BE49-F238E27FC236}">
                <a16:creationId xmlns:a16="http://schemas.microsoft.com/office/drawing/2014/main" id="{3804C2B8-B411-7021-75E2-7037AEBE8E11}"/>
              </a:ext>
            </a:extLst>
          </p:cNvPr>
          <p:cNvSpPr>
            <a:spLocks noGrp="1"/>
          </p:cNvSpPr>
          <p:nvPr>
            <p:ph type="title"/>
          </p:nvPr>
        </p:nvSpPr>
        <p:spPr>
          <a:xfrm>
            <a:off x="839788" y="987425"/>
            <a:ext cx="3932237" cy="1229001"/>
          </a:xfrm>
        </p:spPr>
        <p:txBody>
          <a:bodyPr anchor="b"/>
          <a:lstStyle>
            <a:lvl1pPr>
              <a:defRPr sz="3200"/>
            </a:lvl1pPr>
          </a:lstStyle>
          <a:p>
            <a:r>
              <a:rPr lang="en-US"/>
              <a:t>Click to edit Master title style</a:t>
            </a:r>
          </a:p>
        </p:txBody>
      </p:sp>
      <p:sp>
        <p:nvSpPr>
          <p:cNvPr id="4" name="Text Placeholder 3">
            <a:extLst>
              <a:ext uri="{FF2B5EF4-FFF2-40B4-BE49-F238E27FC236}">
                <a16:creationId xmlns:a16="http://schemas.microsoft.com/office/drawing/2014/main" id="{9B73B6ED-DFED-F1ED-BB5E-21A503C92C72}"/>
              </a:ext>
            </a:extLst>
          </p:cNvPr>
          <p:cNvSpPr>
            <a:spLocks noGrp="1"/>
          </p:cNvSpPr>
          <p:nvPr>
            <p:ph type="body" sz="half" idx="2"/>
          </p:nvPr>
        </p:nvSpPr>
        <p:spPr>
          <a:xfrm>
            <a:off x="839788" y="2216427"/>
            <a:ext cx="3932237" cy="344777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4089557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C837D00-3EDE-DC45-7FB8-8873F1CFDCAE}"/>
              </a:ext>
            </a:extLst>
          </p:cNvPr>
          <p:cNvSpPr>
            <a:spLocks noGrp="1"/>
          </p:cNvSpPr>
          <p:nvPr>
            <p:ph type="title"/>
          </p:nvPr>
        </p:nvSpPr>
        <p:spPr>
          <a:xfrm>
            <a:off x="838200" y="365125"/>
            <a:ext cx="10515599"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BA17A05-E0F7-0EB6-FE8C-150E2017A5B5}"/>
              </a:ext>
            </a:extLst>
          </p:cNvPr>
          <p:cNvSpPr>
            <a:spLocks noGrp="1"/>
          </p:cNvSpPr>
          <p:nvPr>
            <p:ph type="body" idx="1"/>
          </p:nvPr>
        </p:nvSpPr>
        <p:spPr>
          <a:xfrm>
            <a:off x="838200" y="1825625"/>
            <a:ext cx="10515600" cy="38079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D9B2A603-98FC-E20D-19B0-341B76179833}"/>
              </a:ext>
            </a:extLst>
          </p:cNvPr>
          <p:cNvPicPr>
            <a:picLocks noChangeAspect="1"/>
          </p:cNvPicPr>
          <p:nvPr userDrawn="1"/>
        </p:nvPicPr>
        <p:blipFill>
          <a:blip r:embed="rId11"/>
          <a:stretch>
            <a:fillRect/>
          </a:stretch>
        </p:blipFill>
        <p:spPr>
          <a:xfrm>
            <a:off x="419100" y="5595509"/>
            <a:ext cx="11429189" cy="1100059"/>
          </a:xfrm>
          <a:prstGeom prst="rect">
            <a:avLst/>
          </a:prstGeom>
        </p:spPr>
      </p:pic>
    </p:spTree>
    <p:extLst>
      <p:ext uri="{BB962C8B-B14F-4D97-AF65-F5344CB8AC3E}">
        <p14:creationId xmlns:p14="http://schemas.microsoft.com/office/powerpoint/2010/main" val="19789295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914400" rtl="0" eaLnBrk="1" latinLnBrk="0" hangingPunct="1">
        <a:lnSpc>
          <a:spcPct val="90000"/>
        </a:lnSpc>
        <a:spcBef>
          <a:spcPct val="0"/>
        </a:spcBef>
        <a:buNone/>
        <a:defRPr sz="4400" kern="1200">
          <a:solidFill>
            <a:srgbClr val="ED1745"/>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15E9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15E9E"/>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15E9E"/>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15E9E"/>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15E9E"/>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svg"/><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16.sv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s>
</file>

<file path=ppt/slides/_rels/slide17.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svg"/><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image" Target="../media/image16.sv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www.scouting.org/resources/unit-and-membership-renewal/" TargetMode="External"/><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www.scouting.org/resources/unit-and-membership-renewal/"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www.scouting.org/resources/unit-and-membership-renewa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A4480F2-E421-2F1B-F500-2E891F5B657D}"/>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67512">
              <a:spcAft>
                <a:spcPts val="600"/>
              </a:spcAft>
            </a:pPr>
            <a:fld id="{B3C900C6-8DAD-4ACA-827B-D64D7419B55E}" type="slidenum">
              <a:rPr lang="en-US" smtClean="0"/>
              <a:pPr/>
              <a:t>1</a:t>
            </a:fld>
            <a:endParaRPr lang="en-US" dirty="0"/>
          </a:p>
        </p:txBody>
      </p:sp>
      <p:sp>
        <p:nvSpPr>
          <p:cNvPr id="2" name="Rectangle 1">
            <a:extLst>
              <a:ext uri="{FF2B5EF4-FFF2-40B4-BE49-F238E27FC236}">
                <a16:creationId xmlns:a16="http://schemas.microsoft.com/office/drawing/2014/main" id="{BEB45B6B-E2AD-0E74-F34D-6D73F1F71405}"/>
              </a:ext>
            </a:extLst>
          </p:cNvPr>
          <p:cNvSpPr/>
          <p:nvPr/>
        </p:nvSpPr>
        <p:spPr>
          <a:xfrm>
            <a:off x="1178169" y="1846385"/>
            <a:ext cx="10040816" cy="16705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descr="A group of kids taking a selfie&#10;&#10;Description automatically generated with medium confidence">
            <a:extLst>
              <a:ext uri="{FF2B5EF4-FFF2-40B4-BE49-F238E27FC236}">
                <a16:creationId xmlns:a16="http://schemas.microsoft.com/office/drawing/2014/main" id="{0A5684D8-2C66-D12C-236B-C6CFC30E4DE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259840" y="136525"/>
            <a:ext cx="9621943" cy="5656015"/>
          </a:xfrm>
          <a:prstGeom prst="rect">
            <a:avLst/>
          </a:prstGeom>
        </p:spPr>
      </p:pic>
      <p:sp>
        <p:nvSpPr>
          <p:cNvPr id="7" name="Rectangle 6">
            <a:extLst>
              <a:ext uri="{FF2B5EF4-FFF2-40B4-BE49-F238E27FC236}">
                <a16:creationId xmlns:a16="http://schemas.microsoft.com/office/drawing/2014/main" id="{CB9DDA4B-275A-93F1-865C-84E8DD386C63}"/>
              </a:ext>
            </a:extLst>
          </p:cNvPr>
          <p:cNvSpPr/>
          <p:nvPr/>
        </p:nvSpPr>
        <p:spPr>
          <a:xfrm>
            <a:off x="1649942" y="291432"/>
            <a:ext cx="7575338" cy="1400047"/>
          </a:xfrm>
          <a:prstGeom prst="rect">
            <a:avLst/>
          </a:prstGeom>
          <a:solidFill>
            <a:schemeClr val="bg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67512">
              <a:spcAft>
                <a:spcPts val="600"/>
              </a:spcAft>
            </a:pPr>
            <a:r>
              <a:rPr lang="en-US" sz="2800" b="1" dirty="0">
                <a:solidFill>
                  <a:srgbClr val="002060"/>
                </a:solidFill>
                <a:latin typeface="Calibri" panose="020F0502020204030204" pitchFamily="34" charset="0"/>
                <a:ea typeface="Calibri" panose="020F0502020204030204" pitchFamily="34" charset="0"/>
                <a:cs typeface="Calibri" panose="020F0502020204030204" pitchFamily="34" charset="0"/>
              </a:rPr>
              <a:t>BSA Annual Membership and Unit Renewal Work Shop</a:t>
            </a:r>
            <a:endParaRPr lang="en-US" sz="2800" b="1" kern="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algn="ctr" defTabSz="667512">
              <a:spcAft>
                <a:spcPts val="600"/>
              </a:spcAft>
            </a:pPr>
            <a:r>
              <a:rPr lang="en-US" sz="2800" b="1" dirty="0">
                <a:solidFill>
                  <a:srgbClr val="002060"/>
                </a:solidFill>
                <a:latin typeface="Calibri" panose="020F0502020204030204" pitchFamily="34" charset="0"/>
                <a:ea typeface="Calibri" panose="020F0502020204030204" pitchFamily="34" charset="0"/>
                <a:cs typeface="Calibri" panose="020F0502020204030204" pitchFamily="34" charset="0"/>
              </a:rPr>
              <a:t>November 6, 2024</a:t>
            </a:r>
          </a:p>
          <a:p>
            <a:pPr algn="ctr" defTabSz="667512">
              <a:spcAft>
                <a:spcPts val="600"/>
              </a:spcAft>
            </a:pPr>
            <a:r>
              <a:rPr lang="en-US" sz="2800" b="1" dirty="0">
                <a:solidFill>
                  <a:srgbClr val="002060"/>
                </a:solidFill>
                <a:latin typeface="Calibri" panose="020F0502020204030204" pitchFamily="34" charset="0"/>
                <a:ea typeface="Calibri" panose="020F0502020204030204" pitchFamily="34" charset="0"/>
                <a:cs typeface="Calibri" panose="020F0502020204030204" pitchFamily="34" charset="0"/>
              </a:rPr>
              <a:t>7:00PM -8:00PM </a:t>
            </a:r>
          </a:p>
        </p:txBody>
      </p:sp>
    </p:spTree>
    <p:extLst>
      <p:ext uri="{BB962C8B-B14F-4D97-AF65-F5344CB8AC3E}">
        <p14:creationId xmlns:p14="http://schemas.microsoft.com/office/powerpoint/2010/main" val="29117773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FE88BED-4A21-4F6C-D09C-C0FEBF8DEC77}"/>
              </a:ext>
            </a:extLst>
          </p:cNvPr>
          <p:cNvPicPr>
            <a:picLocks noChangeAspect="1"/>
          </p:cNvPicPr>
          <p:nvPr/>
        </p:nvPicPr>
        <p:blipFill>
          <a:blip r:embed="rId3"/>
          <a:srcRect/>
          <a:stretch/>
        </p:blipFill>
        <p:spPr>
          <a:xfrm>
            <a:off x="2018768" y="65543"/>
            <a:ext cx="8154464" cy="673319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431326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E45F996-2E38-7F22-B615-866305191C6A}"/>
              </a:ext>
            </a:extLst>
          </p:cNvPr>
          <p:cNvSpPr>
            <a:spLocks noGrp="1"/>
          </p:cNvSpPr>
          <p:nvPr>
            <p:ph type="ctrTitle"/>
          </p:nvPr>
        </p:nvSpPr>
        <p:spPr/>
        <p:txBody>
          <a:bodyPr/>
          <a:lstStyle/>
          <a:p>
            <a:endParaRPr lang="en-US" dirty="0"/>
          </a:p>
        </p:txBody>
      </p:sp>
      <p:sp>
        <p:nvSpPr>
          <p:cNvPr id="7" name="Subtitle 6">
            <a:extLst>
              <a:ext uri="{FF2B5EF4-FFF2-40B4-BE49-F238E27FC236}">
                <a16:creationId xmlns:a16="http://schemas.microsoft.com/office/drawing/2014/main" id="{EF754C4E-B1DE-7EF7-9BF8-CB4BA1D8A233}"/>
              </a:ext>
            </a:extLst>
          </p:cNvPr>
          <p:cNvSpPr>
            <a:spLocks noGrp="1"/>
          </p:cNvSpPr>
          <p:nvPr>
            <p:ph type="subTitle" idx="1"/>
          </p:nvPr>
        </p:nvSpPr>
        <p:spPr/>
        <p:txBody>
          <a:bodyPr/>
          <a:lstStyle/>
          <a:p>
            <a:endParaRPr lang="en-US"/>
          </a:p>
        </p:txBody>
      </p:sp>
      <p:pic>
        <p:nvPicPr>
          <p:cNvPr id="4" name="Picture 3">
            <a:extLst>
              <a:ext uri="{FF2B5EF4-FFF2-40B4-BE49-F238E27FC236}">
                <a16:creationId xmlns:a16="http://schemas.microsoft.com/office/drawing/2014/main" id="{AFE88BED-4A21-4F6C-D09C-C0FEBF8DEC77}"/>
              </a:ext>
            </a:extLst>
          </p:cNvPr>
          <p:cNvPicPr>
            <a:picLocks noChangeAspect="1"/>
          </p:cNvPicPr>
          <p:nvPr/>
        </p:nvPicPr>
        <p:blipFill>
          <a:blip r:embed="rId3"/>
          <a:srcRect/>
          <a:stretch/>
        </p:blipFill>
        <p:spPr>
          <a:xfrm>
            <a:off x="1385468" y="324554"/>
            <a:ext cx="9421063" cy="620889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729616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E45F996-2E38-7F22-B615-866305191C6A}"/>
              </a:ext>
            </a:extLst>
          </p:cNvPr>
          <p:cNvSpPr>
            <a:spLocks noGrp="1"/>
          </p:cNvSpPr>
          <p:nvPr>
            <p:ph type="ctrTitle"/>
          </p:nvPr>
        </p:nvSpPr>
        <p:spPr/>
        <p:txBody>
          <a:bodyPr/>
          <a:lstStyle/>
          <a:p>
            <a:endParaRPr lang="en-US" dirty="0"/>
          </a:p>
        </p:txBody>
      </p:sp>
      <p:sp>
        <p:nvSpPr>
          <p:cNvPr id="7" name="Subtitle 6">
            <a:extLst>
              <a:ext uri="{FF2B5EF4-FFF2-40B4-BE49-F238E27FC236}">
                <a16:creationId xmlns:a16="http://schemas.microsoft.com/office/drawing/2014/main" id="{EF754C4E-B1DE-7EF7-9BF8-CB4BA1D8A233}"/>
              </a:ext>
            </a:extLst>
          </p:cNvPr>
          <p:cNvSpPr>
            <a:spLocks noGrp="1"/>
          </p:cNvSpPr>
          <p:nvPr>
            <p:ph type="subTitle" idx="1"/>
          </p:nvPr>
        </p:nvSpPr>
        <p:spPr/>
        <p:txBody>
          <a:bodyPr/>
          <a:lstStyle/>
          <a:p>
            <a:endParaRPr lang="en-US"/>
          </a:p>
        </p:txBody>
      </p:sp>
      <p:pic>
        <p:nvPicPr>
          <p:cNvPr id="4" name="Picture 3">
            <a:extLst>
              <a:ext uri="{FF2B5EF4-FFF2-40B4-BE49-F238E27FC236}">
                <a16:creationId xmlns:a16="http://schemas.microsoft.com/office/drawing/2014/main" id="{AFE88BED-4A21-4F6C-D09C-C0FEBF8DEC77}"/>
              </a:ext>
            </a:extLst>
          </p:cNvPr>
          <p:cNvPicPr>
            <a:picLocks noChangeAspect="1"/>
          </p:cNvPicPr>
          <p:nvPr/>
        </p:nvPicPr>
        <p:blipFill>
          <a:blip r:embed="rId3"/>
          <a:srcRect/>
          <a:stretch/>
        </p:blipFill>
        <p:spPr>
          <a:xfrm>
            <a:off x="1385468" y="450838"/>
            <a:ext cx="9421063" cy="5798277"/>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7406846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E45F996-2E38-7F22-B615-866305191C6A}"/>
              </a:ext>
            </a:extLst>
          </p:cNvPr>
          <p:cNvSpPr>
            <a:spLocks noGrp="1"/>
          </p:cNvSpPr>
          <p:nvPr>
            <p:ph type="ctrTitle"/>
          </p:nvPr>
        </p:nvSpPr>
        <p:spPr/>
        <p:txBody>
          <a:bodyPr/>
          <a:lstStyle/>
          <a:p>
            <a:endParaRPr lang="en-US" dirty="0"/>
          </a:p>
        </p:txBody>
      </p:sp>
      <p:sp>
        <p:nvSpPr>
          <p:cNvPr id="7" name="Subtitle 6">
            <a:extLst>
              <a:ext uri="{FF2B5EF4-FFF2-40B4-BE49-F238E27FC236}">
                <a16:creationId xmlns:a16="http://schemas.microsoft.com/office/drawing/2014/main" id="{EF754C4E-B1DE-7EF7-9BF8-CB4BA1D8A233}"/>
              </a:ext>
            </a:extLst>
          </p:cNvPr>
          <p:cNvSpPr>
            <a:spLocks noGrp="1"/>
          </p:cNvSpPr>
          <p:nvPr>
            <p:ph type="subTitle" idx="1"/>
          </p:nvPr>
        </p:nvSpPr>
        <p:spPr/>
        <p:txBody>
          <a:bodyPr/>
          <a:lstStyle/>
          <a:p>
            <a:endParaRPr lang="en-US"/>
          </a:p>
        </p:txBody>
      </p:sp>
      <p:pic>
        <p:nvPicPr>
          <p:cNvPr id="4" name="Picture 3">
            <a:extLst>
              <a:ext uri="{FF2B5EF4-FFF2-40B4-BE49-F238E27FC236}">
                <a16:creationId xmlns:a16="http://schemas.microsoft.com/office/drawing/2014/main" id="{AFE88BED-4A21-4F6C-D09C-C0FEBF8DEC77}"/>
              </a:ext>
            </a:extLst>
          </p:cNvPr>
          <p:cNvPicPr>
            <a:picLocks noChangeAspect="1"/>
          </p:cNvPicPr>
          <p:nvPr/>
        </p:nvPicPr>
        <p:blipFill>
          <a:blip r:embed="rId3"/>
          <a:srcRect/>
          <a:stretch/>
        </p:blipFill>
        <p:spPr>
          <a:xfrm>
            <a:off x="1385468" y="1771859"/>
            <a:ext cx="9421063" cy="331428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2592695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E45F996-2E38-7F22-B615-866305191C6A}"/>
              </a:ext>
            </a:extLst>
          </p:cNvPr>
          <p:cNvSpPr>
            <a:spLocks noGrp="1"/>
          </p:cNvSpPr>
          <p:nvPr>
            <p:ph type="ctrTitle"/>
          </p:nvPr>
        </p:nvSpPr>
        <p:spPr/>
        <p:txBody>
          <a:bodyPr/>
          <a:lstStyle/>
          <a:p>
            <a:endParaRPr lang="en-US" dirty="0"/>
          </a:p>
        </p:txBody>
      </p:sp>
      <p:sp>
        <p:nvSpPr>
          <p:cNvPr id="7" name="Subtitle 6">
            <a:extLst>
              <a:ext uri="{FF2B5EF4-FFF2-40B4-BE49-F238E27FC236}">
                <a16:creationId xmlns:a16="http://schemas.microsoft.com/office/drawing/2014/main" id="{EF754C4E-B1DE-7EF7-9BF8-CB4BA1D8A233}"/>
              </a:ext>
            </a:extLst>
          </p:cNvPr>
          <p:cNvSpPr>
            <a:spLocks noGrp="1"/>
          </p:cNvSpPr>
          <p:nvPr>
            <p:ph type="subTitle" idx="1"/>
          </p:nvPr>
        </p:nvSpPr>
        <p:spPr/>
        <p:txBody>
          <a:bodyPr/>
          <a:lstStyle/>
          <a:p>
            <a:endParaRPr lang="en-US"/>
          </a:p>
        </p:txBody>
      </p:sp>
      <p:pic>
        <p:nvPicPr>
          <p:cNvPr id="4" name="Picture 3">
            <a:extLst>
              <a:ext uri="{FF2B5EF4-FFF2-40B4-BE49-F238E27FC236}">
                <a16:creationId xmlns:a16="http://schemas.microsoft.com/office/drawing/2014/main" id="{AFE88BED-4A21-4F6C-D09C-C0FEBF8DEC77}"/>
              </a:ext>
            </a:extLst>
          </p:cNvPr>
          <p:cNvPicPr>
            <a:picLocks noChangeAspect="1"/>
          </p:cNvPicPr>
          <p:nvPr/>
        </p:nvPicPr>
        <p:blipFill>
          <a:blip r:embed="rId3"/>
          <a:srcRect/>
          <a:stretch/>
        </p:blipFill>
        <p:spPr>
          <a:xfrm>
            <a:off x="1332377" y="613909"/>
            <a:ext cx="9527245" cy="5976257"/>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0755600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E45F996-2E38-7F22-B615-866305191C6A}"/>
              </a:ext>
            </a:extLst>
          </p:cNvPr>
          <p:cNvSpPr>
            <a:spLocks noGrp="1"/>
          </p:cNvSpPr>
          <p:nvPr>
            <p:ph type="ctrTitle"/>
          </p:nvPr>
        </p:nvSpPr>
        <p:spPr/>
        <p:txBody>
          <a:bodyPr/>
          <a:lstStyle/>
          <a:p>
            <a:r>
              <a:rPr lang="en-US" dirty="0"/>
              <a:t>Member Renewal Process</a:t>
            </a:r>
          </a:p>
        </p:txBody>
      </p:sp>
      <p:sp>
        <p:nvSpPr>
          <p:cNvPr id="7" name="Subtitle 6">
            <a:extLst>
              <a:ext uri="{FF2B5EF4-FFF2-40B4-BE49-F238E27FC236}">
                <a16:creationId xmlns:a16="http://schemas.microsoft.com/office/drawing/2014/main" id="{EF754C4E-B1DE-7EF7-9BF8-CB4BA1D8A233}"/>
              </a:ext>
            </a:extLst>
          </p:cNvPr>
          <p:cNvSpPr>
            <a:spLocks noGrp="1"/>
          </p:cNvSpPr>
          <p:nvPr>
            <p:ph type="subTitle" idx="1"/>
          </p:nvPr>
        </p:nvSpPr>
        <p:spPr/>
        <p:txBody>
          <a:bodyPr/>
          <a:lstStyle/>
          <a:p>
            <a:r>
              <a:rPr lang="en-US" dirty="0"/>
              <a:t>Personal Renewal</a:t>
            </a:r>
          </a:p>
        </p:txBody>
      </p:sp>
    </p:spTree>
    <p:extLst>
      <p:ext uri="{BB962C8B-B14F-4D97-AF65-F5344CB8AC3E}">
        <p14:creationId xmlns:p14="http://schemas.microsoft.com/office/powerpoint/2010/main" val="23360790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lowchart: Document 23">
            <a:extLst>
              <a:ext uri="{FF2B5EF4-FFF2-40B4-BE49-F238E27FC236}">
                <a16:creationId xmlns:a16="http://schemas.microsoft.com/office/drawing/2014/main" id="{9D83D887-41F1-5F9E-2DBF-A128E4D302D3}"/>
              </a:ext>
            </a:extLst>
          </p:cNvPr>
          <p:cNvSpPr/>
          <p:nvPr/>
        </p:nvSpPr>
        <p:spPr>
          <a:xfrm rot="10800000">
            <a:off x="0" y="4785851"/>
            <a:ext cx="12192000" cy="2072147"/>
          </a:xfrm>
          <a:prstGeom prst="flowChartDocument">
            <a:avLst/>
          </a:prstGeom>
          <a:solidFill>
            <a:srgbClr val="F3F3F3"/>
          </a:solidFill>
          <a:ln>
            <a:noFill/>
          </a:ln>
          <a:effectLst>
            <a:outerShdw blurRad="152400" dist="38100" dir="16200000"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9AC954A2-3062-90DB-E555-004500E1878D}"/>
              </a:ext>
            </a:extLst>
          </p:cNvPr>
          <p:cNvSpPr/>
          <p:nvPr/>
        </p:nvSpPr>
        <p:spPr>
          <a:xfrm>
            <a:off x="640080" y="0"/>
            <a:ext cx="7780713" cy="1371917"/>
          </a:xfrm>
          <a:custGeom>
            <a:avLst/>
            <a:gdLst>
              <a:gd name="connsiteX0" fmla="*/ 0 w 7780713"/>
              <a:gd name="connsiteY0" fmla="*/ 0 h 1189038"/>
              <a:gd name="connsiteX1" fmla="*/ 7780713 w 7780713"/>
              <a:gd name="connsiteY1" fmla="*/ 0 h 1189038"/>
              <a:gd name="connsiteX2" fmla="*/ 7780713 w 7780713"/>
              <a:gd name="connsiteY2" fmla="*/ 1189038 h 1189038"/>
              <a:gd name="connsiteX3" fmla="*/ 0 w 7780713"/>
              <a:gd name="connsiteY3" fmla="*/ 1189038 h 1189038"/>
              <a:gd name="connsiteX4" fmla="*/ 0 w 7780713"/>
              <a:gd name="connsiteY4" fmla="*/ 0 h 1189038"/>
              <a:gd name="connsiteX0" fmla="*/ 0 w 7780713"/>
              <a:gd name="connsiteY0" fmla="*/ 0 h 1338667"/>
              <a:gd name="connsiteX1" fmla="*/ 7780713 w 7780713"/>
              <a:gd name="connsiteY1" fmla="*/ 0 h 1338667"/>
              <a:gd name="connsiteX2" fmla="*/ 7780713 w 7780713"/>
              <a:gd name="connsiteY2" fmla="*/ 1189038 h 1338667"/>
              <a:gd name="connsiteX3" fmla="*/ 0 w 7780713"/>
              <a:gd name="connsiteY3" fmla="*/ 1338667 h 1338667"/>
              <a:gd name="connsiteX4" fmla="*/ 0 w 7780713"/>
              <a:gd name="connsiteY4" fmla="*/ 0 h 1338667"/>
              <a:gd name="connsiteX0" fmla="*/ 0 w 7780713"/>
              <a:gd name="connsiteY0" fmla="*/ 0 h 1413481"/>
              <a:gd name="connsiteX1" fmla="*/ 7780713 w 7780713"/>
              <a:gd name="connsiteY1" fmla="*/ 0 h 1413481"/>
              <a:gd name="connsiteX2" fmla="*/ 7780713 w 7780713"/>
              <a:gd name="connsiteY2" fmla="*/ 1189038 h 1413481"/>
              <a:gd name="connsiteX3" fmla="*/ 8312 w 7780713"/>
              <a:gd name="connsiteY3" fmla="*/ 1413481 h 1413481"/>
              <a:gd name="connsiteX4" fmla="*/ 0 w 7780713"/>
              <a:gd name="connsiteY4" fmla="*/ 0 h 1413481"/>
              <a:gd name="connsiteX0" fmla="*/ 0 w 7780713"/>
              <a:gd name="connsiteY0" fmla="*/ 0 h 1322041"/>
              <a:gd name="connsiteX1" fmla="*/ 7780713 w 7780713"/>
              <a:gd name="connsiteY1" fmla="*/ 0 h 1322041"/>
              <a:gd name="connsiteX2" fmla="*/ 7780713 w 7780713"/>
              <a:gd name="connsiteY2" fmla="*/ 1189038 h 1322041"/>
              <a:gd name="connsiteX3" fmla="*/ 8312 w 7780713"/>
              <a:gd name="connsiteY3" fmla="*/ 1322041 h 1322041"/>
              <a:gd name="connsiteX4" fmla="*/ 0 w 7780713"/>
              <a:gd name="connsiteY4" fmla="*/ 0 h 1322041"/>
              <a:gd name="connsiteX0" fmla="*/ 0 w 7780713"/>
              <a:gd name="connsiteY0" fmla="*/ 0 h 1371917"/>
              <a:gd name="connsiteX1" fmla="*/ 7780713 w 7780713"/>
              <a:gd name="connsiteY1" fmla="*/ 0 h 1371917"/>
              <a:gd name="connsiteX2" fmla="*/ 7780713 w 7780713"/>
              <a:gd name="connsiteY2" fmla="*/ 1189038 h 1371917"/>
              <a:gd name="connsiteX3" fmla="*/ 8312 w 7780713"/>
              <a:gd name="connsiteY3" fmla="*/ 1371917 h 1371917"/>
              <a:gd name="connsiteX4" fmla="*/ 0 w 7780713"/>
              <a:gd name="connsiteY4" fmla="*/ 0 h 13719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80713" h="1371917">
                <a:moveTo>
                  <a:pt x="0" y="0"/>
                </a:moveTo>
                <a:lnTo>
                  <a:pt x="7780713" y="0"/>
                </a:lnTo>
                <a:lnTo>
                  <a:pt x="7780713" y="1189038"/>
                </a:lnTo>
                <a:lnTo>
                  <a:pt x="8312" y="1371917"/>
                </a:lnTo>
                <a:cubicBezTo>
                  <a:pt x="5541" y="900757"/>
                  <a:pt x="2771" y="471160"/>
                  <a:pt x="0" y="0"/>
                </a:cubicBezTo>
                <a:close/>
              </a:path>
            </a:pathLst>
          </a:custGeom>
          <a:solidFill>
            <a:srgbClr val="003F87"/>
          </a:solidFill>
          <a:ln>
            <a:noFill/>
          </a:ln>
          <a:effectLst>
            <a:outerShdw blurRad="152400" dist="254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 Placeholder 2">
            <a:extLst>
              <a:ext uri="{FF2B5EF4-FFF2-40B4-BE49-F238E27FC236}">
                <a16:creationId xmlns:a16="http://schemas.microsoft.com/office/drawing/2014/main" id="{3B551D28-0999-ECF8-C162-E30B396EFC51}"/>
              </a:ext>
            </a:extLst>
          </p:cNvPr>
          <p:cNvSpPr>
            <a:spLocks noGrp="1"/>
          </p:cNvSpPr>
          <p:nvPr>
            <p:ph type="body" idx="1"/>
          </p:nvPr>
        </p:nvSpPr>
        <p:spPr>
          <a:xfrm>
            <a:off x="690157" y="2112045"/>
            <a:ext cx="5157787" cy="733854"/>
          </a:xfrm>
          <a:solidFill>
            <a:srgbClr val="93825B"/>
          </a:solidFill>
          <a:effectLst>
            <a:outerShdw blurRad="101600" dist="12700" dir="2700000" algn="tl" rotWithShape="0">
              <a:prstClr val="black">
                <a:alpha val="40000"/>
              </a:prstClr>
            </a:outerShdw>
          </a:effectLst>
        </p:spPr>
        <p:txBody>
          <a:bodyPr anchor="ctr"/>
          <a:lstStyle/>
          <a:p>
            <a:pPr>
              <a:spcAft>
                <a:spcPts val="600"/>
              </a:spcAft>
            </a:pPr>
            <a:r>
              <a:rPr lang="en-US" sz="1400" i="1" kern="100" dirty="0">
                <a:solidFill>
                  <a:schemeClr val="accent6">
                    <a:lumMod val="49000"/>
                  </a:schemeClr>
                </a:solidFill>
                <a:latin typeface="Arial"/>
                <a:ea typeface="Calibri" panose="020F0502020204030204" pitchFamily="34" charset="0"/>
                <a:cs typeface="Arial"/>
              </a:rPr>
              <a:t>Membership Renewal </a:t>
            </a:r>
            <a:r>
              <a:rPr lang="en-US" sz="1400" b="1" i="1" kern="100" dirty="0">
                <a:solidFill>
                  <a:schemeClr val="accent6">
                    <a:lumMod val="50000"/>
                  </a:schemeClr>
                </a:solidFill>
                <a:effectLst/>
                <a:latin typeface="Arial"/>
                <a:ea typeface="Calibri" panose="020F0502020204030204" pitchFamily="34" charset="0"/>
                <a:cs typeface="Arial"/>
              </a:rPr>
              <a:t> </a:t>
            </a:r>
            <a:br>
              <a:rPr lang="en-US" sz="1400" b="1" kern="100" dirty="0">
                <a:effectLst/>
                <a:latin typeface="Arial" panose="020B0604020202020204" pitchFamily="34" charset="0"/>
                <a:ea typeface="Calibri" panose="020F0502020204030204" pitchFamily="34" charset="0"/>
                <a:cs typeface="Arial" panose="020B0604020202020204" pitchFamily="34" charset="0"/>
              </a:rPr>
            </a:br>
            <a:r>
              <a:rPr lang="en-US" b="1" kern="100" dirty="0">
                <a:solidFill>
                  <a:schemeClr val="bg1"/>
                </a:solidFill>
                <a:latin typeface="Arial"/>
                <a:ea typeface="Calibri" panose="020F0502020204030204" pitchFamily="34" charset="0"/>
                <a:cs typeface="Arial"/>
              </a:rPr>
              <a:t>Family/Self Pay/Auto-Renewal</a:t>
            </a:r>
            <a:endParaRPr lang="en-US" sz="2400" kern="100" dirty="0">
              <a:solidFill>
                <a:schemeClr val="bg1"/>
              </a:solidFill>
              <a:effectLst/>
              <a:latin typeface="Arial"/>
              <a:ea typeface="Calibri" panose="020F0502020204030204" pitchFamily="34" charset="0"/>
              <a:cs typeface="Arial"/>
            </a:endParaRPr>
          </a:p>
        </p:txBody>
      </p:sp>
      <p:sp>
        <p:nvSpPr>
          <p:cNvPr id="4" name="Content Placeholder 3">
            <a:extLst>
              <a:ext uri="{FF2B5EF4-FFF2-40B4-BE49-F238E27FC236}">
                <a16:creationId xmlns:a16="http://schemas.microsoft.com/office/drawing/2014/main" id="{4ABE364D-EDEA-C1CA-CD96-0799D39A9C16}"/>
              </a:ext>
            </a:extLst>
          </p:cNvPr>
          <p:cNvSpPr>
            <a:spLocks noGrp="1"/>
          </p:cNvSpPr>
          <p:nvPr>
            <p:ph sz="half" idx="2"/>
          </p:nvPr>
        </p:nvSpPr>
        <p:spPr>
          <a:xfrm>
            <a:off x="690157" y="2845899"/>
            <a:ext cx="5157787" cy="3739578"/>
          </a:xfrm>
          <a:solidFill>
            <a:srgbClr val="D6CEBD"/>
          </a:solidFill>
          <a:effectLst>
            <a:outerShdw blurRad="177800" dist="38100" dir="2700000" algn="tl" rotWithShape="0">
              <a:prstClr val="black">
                <a:alpha val="22000"/>
              </a:prstClr>
            </a:outerShdw>
          </a:effectLst>
        </p:spPr>
        <p:txBody>
          <a:bodyPr anchor="ctr">
            <a:normAutofit/>
          </a:bodyPr>
          <a:lstStyle/>
          <a:p>
            <a:pPr>
              <a:lnSpc>
                <a:spcPct val="100000"/>
              </a:lnSpc>
              <a:spcBef>
                <a:spcPts val="1800"/>
              </a:spcBef>
            </a:pPr>
            <a:r>
              <a:rPr lang="en-US" sz="1800" b="1" kern="100" dirty="0">
                <a:effectLst/>
                <a:latin typeface="Calibri"/>
                <a:ea typeface="Calibri" panose="020F0502020204030204" pitchFamily="34" charset="0"/>
                <a:cs typeface="Times New Roman"/>
              </a:rPr>
              <a:t>An email notification and a renewal link will be sent 60 days before membership expires.</a:t>
            </a:r>
          </a:p>
          <a:p>
            <a:pPr>
              <a:lnSpc>
                <a:spcPct val="100000"/>
              </a:lnSpc>
              <a:spcBef>
                <a:spcPts val="1800"/>
              </a:spcBef>
            </a:pPr>
            <a:r>
              <a:rPr lang="en-US" sz="1800" b="1" kern="100" dirty="0">
                <a:latin typeface="Calibri"/>
                <a:ea typeface="Calibri" panose="020F0502020204030204" pitchFamily="34" charset="0"/>
                <a:cs typeface="Times New Roman"/>
              </a:rPr>
              <a:t>The link provided in the email will direct individuals to a renewal form on </a:t>
            </a:r>
            <a:r>
              <a:rPr lang="en-US" sz="1800" b="1" kern="100" dirty="0" err="1">
                <a:latin typeface="Calibri"/>
                <a:ea typeface="Calibri" panose="020F0502020204030204" pitchFamily="34" charset="0"/>
                <a:cs typeface="Times New Roman"/>
              </a:rPr>
              <a:t>My.Scouting</a:t>
            </a:r>
            <a:r>
              <a:rPr lang="en-US" sz="1800" b="1" kern="100" dirty="0">
                <a:latin typeface="Calibri"/>
                <a:ea typeface="Calibri" panose="020F0502020204030204" pitchFamily="34" charset="0"/>
                <a:cs typeface="Times New Roman"/>
              </a:rPr>
              <a:t>.</a:t>
            </a:r>
            <a:endParaRPr lang="en-US" sz="1800" b="1" kern="100" dirty="0">
              <a:effectLst/>
              <a:latin typeface="Calibri"/>
              <a:ea typeface="Calibri" panose="020F0502020204030204" pitchFamily="34" charset="0"/>
              <a:cs typeface="Times New Roman" panose="02020603050405020304" pitchFamily="18" charset="0"/>
            </a:endParaRPr>
          </a:p>
          <a:p>
            <a:pPr>
              <a:lnSpc>
                <a:spcPct val="100000"/>
              </a:lnSpc>
              <a:spcBef>
                <a:spcPts val="1800"/>
              </a:spcBef>
            </a:pPr>
            <a:r>
              <a:rPr lang="en-US" sz="1800" b="1" kern="100" dirty="0">
                <a:effectLst/>
                <a:latin typeface="Calibri"/>
                <a:ea typeface="Calibri" panose="020F0502020204030204" pitchFamily="34" charset="0"/>
                <a:cs typeface="Times New Roman"/>
              </a:rPr>
              <a:t>If registered in multiple positions, select the primary position. Renewing the primary position will automatically renew multiple positions.</a:t>
            </a:r>
          </a:p>
          <a:p>
            <a:pPr>
              <a:lnSpc>
                <a:spcPct val="100000"/>
              </a:lnSpc>
              <a:spcBef>
                <a:spcPts val="1800"/>
              </a:spcBef>
            </a:pPr>
            <a:r>
              <a:rPr lang="en-US" sz="1800" b="1" kern="100" dirty="0">
                <a:effectLst/>
                <a:latin typeface="Calibri"/>
                <a:ea typeface="Calibri" panose="020F0502020204030204" pitchFamily="34" charset="0"/>
                <a:cs typeface="Times New Roman"/>
              </a:rPr>
              <a:t>The individual pays with a credit card and submits the renewal.</a:t>
            </a:r>
          </a:p>
        </p:txBody>
      </p:sp>
      <p:sp>
        <p:nvSpPr>
          <p:cNvPr id="6" name="Content Placeholder 5">
            <a:extLst>
              <a:ext uri="{FF2B5EF4-FFF2-40B4-BE49-F238E27FC236}">
                <a16:creationId xmlns:a16="http://schemas.microsoft.com/office/drawing/2014/main" id="{C592B7CC-ECCD-F178-C522-408C449461CC}"/>
              </a:ext>
            </a:extLst>
          </p:cNvPr>
          <p:cNvSpPr>
            <a:spLocks noGrp="1"/>
          </p:cNvSpPr>
          <p:nvPr>
            <p:ph sz="quarter" idx="4"/>
          </p:nvPr>
        </p:nvSpPr>
        <p:spPr>
          <a:xfrm>
            <a:off x="6515100" y="2845898"/>
            <a:ext cx="5157787" cy="3739579"/>
          </a:xfrm>
          <a:solidFill>
            <a:srgbClr val="E9E9E4"/>
          </a:solidFill>
          <a:effectLst>
            <a:outerShdw blurRad="177800" dist="38100" dir="2700000" algn="tl" rotWithShape="0">
              <a:prstClr val="black">
                <a:alpha val="22000"/>
              </a:prstClr>
            </a:outerShdw>
          </a:effectLst>
        </p:spPr>
        <p:txBody>
          <a:bodyPr anchor="ctr">
            <a:normAutofit/>
          </a:bodyPr>
          <a:lstStyle/>
          <a:p>
            <a:pPr>
              <a:spcBef>
                <a:spcPts val="1200"/>
              </a:spcBef>
            </a:pPr>
            <a:r>
              <a:rPr lang="en-US" sz="1800" b="1" kern="100">
                <a:effectLst/>
                <a:latin typeface="Calibri"/>
                <a:ea typeface="Calibri" panose="020F0502020204030204" pitchFamily="34" charset="0"/>
                <a:cs typeface="Times New Roman"/>
              </a:rPr>
              <a:t>In </a:t>
            </a:r>
            <a:r>
              <a:rPr lang="en-US" sz="1800" b="1" kern="100">
                <a:latin typeface="Calibri"/>
                <a:ea typeface="Calibri" panose="020F0502020204030204" pitchFamily="34" charset="0"/>
                <a:cs typeface="Times New Roman"/>
              </a:rPr>
              <a:t>Organization Manager</a:t>
            </a:r>
            <a:r>
              <a:rPr lang="en-US" sz="1800" b="1" kern="100">
                <a:effectLst/>
                <a:latin typeface="Calibri"/>
                <a:ea typeface="Calibri" panose="020F0502020204030204" pitchFamily="34" charset="0"/>
                <a:cs typeface="Times New Roman"/>
              </a:rPr>
              <a:t>, the unit selects the </a:t>
            </a:r>
            <a:br>
              <a:rPr lang="en-US" sz="1800" b="1" kern="100">
                <a:effectLst/>
                <a:latin typeface="Calibri" panose="020F0502020204030204" pitchFamily="34" charset="0"/>
                <a:ea typeface="Calibri" panose="020F0502020204030204" pitchFamily="34" charset="0"/>
                <a:cs typeface="Times New Roman" panose="02020603050405020304" pitchFamily="18" charset="0"/>
              </a:rPr>
            </a:br>
            <a:r>
              <a:rPr lang="en-US" sz="1800" b="1" kern="100">
                <a:effectLst/>
                <a:latin typeface="Calibri"/>
                <a:ea typeface="Calibri" panose="020F0502020204030204" pitchFamily="34" charset="0"/>
                <a:cs typeface="Times New Roman"/>
              </a:rPr>
              <a:t>Unit Pay option.</a:t>
            </a:r>
          </a:p>
          <a:p>
            <a:pPr>
              <a:spcBef>
                <a:spcPts val="1200"/>
              </a:spcBef>
            </a:pPr>
            <a:r>
              <a:rPr lang="en-US" sz="1800" b="1" kern="100">
                <a:effectLst/>
                <a:latin typeface="Calibri"/>
                <a:ea typeface="Calibri" panose="020F0502020204030204" pitchFamily="34" charset="0"/>
                <a:cs typeface="Times New Roman"/>
              </a:rPr>
              <a:t>Unit Key 3s are notified</a:t>
            </a:r>
            <a:r>
              <a:rPr lang="en-US" sz="1800" b="1" kern="100">
                <a:latin typeface="Calibri"/>
                <a:ea typeface="Calibri" panose="020F0502020204030204" pitchFamily="34" charset="0"/>
                <a:cs typeface="Times New Roman"/>
              </a:rPr>
              <a:t> twice</a:t>
            </a:r>
            <a:r>
              <a:rPr lang="en-US" sz="1800" b="1" kern="100">
                <a:effectLst/>
                <a:latin typeface="Calibri"/>
                <a:ea typeface="Calibri" panose="020F0502020204030204" pitchFamily="34" charset="0"/>
                <a:cs typeface="Times New Roman"/>
              </a:rPr>
              <a:t> </a:t>
            </a:r>
            <a:r>
              <a:rPr lang="en-US" sz="1800" b="1" kern="100">
                <a:latin typeface="Calibri"/>
                <a:ea typeface="Calibri" panose="020F0502020204030204" pitchFamily="34" charset="0"/>
                <a:cs typeface="Times New Roman"/>
              </a:rPr>
              <a:t>a </a:t>
            </a:r>
            <a:r>
              <a:rPr lang="en-US" sz="1800" b="1" kern="100">
                <a:effectLst/>
                <a:latin typeface="Calibri"/>
                <a:ea typeface="Calibri" panose="020F0502020204030204" pitchFamily="34" charset="0"/>
                <a:cs typeface="Times New Roman"/>
              </a:rPr>
              <a:t>month about which members are due to renew that month.</a:t>
            </a:r>
          </a:p>
          <a:p>
            <a:pPr>
              <a:spcBef>
                <a:spcPts val="1200"/>
              </a:spcBef>
            </a:pPr>
            <a:r>
              <a:rPr lang="en-US" sz="1800" b="1" kern="100">
                <a:effectLst/>
                <a:latin typeface="Calibri"/>
                <a:ea typeface="Calibri" panose="020F0502020204030204" pitchFamily="34" charset="0"/>
                <a:cs typeface="Times New Roman"/>
              </a:rPr>
              <a:t>Using the Roster tab, the unit selects which members they are ren</a:t>
            </a:r>
            <a:r>
              <a:rPr lang="en-US" sz="1800" b="1" kern="100">
                <a:latin typeface="Calibri"/>
                <a:ea typeface="Calibri" panose="020F0502020204030204" pitchFamily="34" charset="0"/>
                <a:cs typeface="Times New Roman"/>
              </a:rPr>
              <a:t>ewing</a:t>
            </a:r>
            <a:r>
              <a:rPr lang="en-US" sz="1800" b="1" kern="100">
                <a:effectLst/>
                <a:latin typeface="Calibri"/>
                <a:ea typeface="Calibri" panose="020F0502020204030204" pitchFamily="34" charset="0"/>
                <a:cs typeface="Times New Roman"/>
              </a:rPr>
              <a:t>.</a:t>
            </a:r>
          </a:p>
          <a:p>
            <a:pPr>
              <a:spcBef>
                <a:spcPts val="1200"/>
              </a:spcBef>
            </a:pPr>
            <a:r>
              <a:rPr lang="en-US" sz="1800" b="1" kern="100">
                <a:effectLst/>
                <a:latin typeface="Calibri"/>
                <a:ea typeface="Calibri" panose="020F0502020204030204" pitchFamily="34" charset="0"/>
                <a:cs typeface="Times New Roman"/>
              </a:rPr>
              <a:t>The unit can choose not to renew a member </a:t>
            </a:r>
            <a:br>
              <a:rPr lang="en-US" sz="1800" b="1" kern="100">
                <a:latin typeface="Calibri"/>
                <a:ea typeface="Calibri" panose="020F0502020204030204" pitchFamily="34" charset="0"/>
                <a:cs typeface="Times New Roman"/>
              </a:rPr>
            </a:br>
            <a:r>
              <a:rPr lang="en-US" sz="1800" b="1" kern="100">
                <a:effectLst/>
                <a:latin typeface="Calibri"/>
                <a:ea typeface="Calibri" panose="020F0502020204030204" pitchFamily="34" charset="0"/>
                <a:cs typeface="Times New Roman"/>
              </a:rPr>
              <a:t>(opt-out). The unit can also change the Scout’s Life subscription settings for each person.</a:t>
            </a:r>
          </a:p>
          <a:p>
            <a:pPr>
              <a:spcBef>
                <a:spcPts val="1200"/>
              </a:spcBef>
            </a:pPr>
            <a:r>
              <a:rPr lang="en-US" sz="1800" b="1" kern="100">
                <a:latin typeface="Calibri"/>
                <a:ea typeface="Calibri" panose="020F0502020204030204" pitchFamily="34" charset="0"/>
                <a:cs typeface="Times New Roman"/>
              </a:rPr>
              <a:t>The</a:t>
            </a:r>
            <a:r>
              <a:rPr lang="en-US" sz="1800" b="1" kern="100">
                <a:effectLst/>
                <a:latin typeface="Calibri"/>
                <a:ea typeface="Calibri" panose="020F0502020204030204" pitchFamily="34" charset="0"/>
                <a:cs typeface="Times New Roman"/>
              </a:rPr>
              <a:t> unit pays with a credit card or establishes a securely stored electronic fund transfer payment (ACH) and submits the renewal.</a:t>
            </a:r>
          </a:p>
        </p:txBody>
      </p:sp>
      <p:sp>
        <p:nvSpPr>
          <p:cNvPr id="9" name="TextBox 8">
            <a:extLst>
              <a:ext uri="{FF2B5EF4-FFF2-40B4-BE49-F238E27FC236}">
                <a16:creationId xmlns:a16="http://schemas.microsoft.com/office/drawing/2014/main" id="{3F98E211-2FED-BB83-9151-A17C1987877D}"/>
              </a:ext>
            </a:extLst>
          </p:cNvPr>
          <p:cNvSpPr txBox="1"/>
          <p:nvPr/>
        </p:nvSpPr>
        <p:spPr>
          <a:xfrm>
            <a:off x="640080" y="1482412"/>
            <a:ext cx="11413374" cy="499047"/>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200" b="1" i="1" u="none" strike="noStrike" kern="100" cap="none" spc="0" normalizeH="0" baseline="0" noProof="0">
                <a:ln>
                  <a:noFill/>
                </a:ln>
                <a:solidFill>
                  <a:srgbClr val="CE1126"/>
                </a:solidFill>
                <a:effectLst/>
                <a:uLnTx/>
                <a:uFillTx/>
                <a:latin typeface="Arial" panose="020B0604020202020204" pitchFamily="34" charset="0"/>
                <a:ea typeface="Calibri" panose="020F0502020204030204" pitchFamily="34" charset="0"/>
                <a:cs typeface="Arial" panose="020B0604020202020204" pitchFamily="34" charset="0"/>
              </a:rPr>
              <a:t>Note: All registrations are for 12 months. For example, if your current registration expires on 12/31/2023, your renewed membership will start on 1/1/2024 </a:t>
            </a:r>
            <a:br>
              <a:rPr kumimoji="0" lang="en-US" sz="1200" b="1" i="1" u="none" strike="noStrike" kern="100" cap="none" spc="0" normalizeH="0" baseline="0" noProof="0">
                <a:ln>
                  <a:noFill/>
                </a:ln>
                <a:solidFill>
                  <a:srgbClr val="CE1126"/>
                </a:solidFill>
                <a:effectLst/>
                <a:uLnTx/>
                <a:uFillTx/>
                <a:latin typeface="Arial" panose="020B0604020202020204" pitchFamily="34" charset="0"/>
                <a:ea typeface="Calibri" panose="020F0502020204030204" pitchFamily="34" charset="0"/>
                <a:cs typeface="Arial" panose="020B0604020202020204" pitchFamily="34" charset="0"/>
              </a:rPr>
            </a:br>
            <a:r>
              <a:rPr kumimoji="0" lang="en-US" sz="1200" b="1" i="1" u="none" strike="noStrike" kern="100" cap="none" spc="0" normalizeH="0" baseline="0" noProof="0">
                <a:ln>
                  <a:noFill/>
                </a:ln>
                <a:solidFill>
                  <a:srgbClr val="CE1126"/>
                </a:solidFill>
                <a:effectLst/>
                <a:uLnTx/>
                <a:uFillTx/>
                <a:latin typeface="Arial" panose="020B0604020202020204" pitchFamily="34" charset="0"/>
                <a:ea typeface="Calibri" panose="020F0502020204030204" pitchFamily="34" charset="0"/>
                <a:cs typeface="Arial" panose="020B0604020202020204" pitchFamily="34" charset="0"/>
              </a:rPr>
              <a:t>and run through the entire calendar year until 12/31/2024. Membership renewal can be completed by either the individual, the family or the unit.</a:t>
            </a:r>
          </a:p>
        </p:txBody>
      </p:sp>
      <p:sp>
        <p:nvSpPr>
          <p:cNvPr id="11" name="Text Placeholder 2">
            <a:extLst>
              <a:ext uri="{FF2B5EF4-FFF2-40B4-BE49-F238E27FC236}">
                <a16:creationId xmlns:a16="http://schemas.microsoft.com/office/drawing/2014/main" id="{0F4F24C9-DFAD-D248-A197-B64CFDCE1273}"/>
              </a:ext>
            </a:extLst>
          </p:cNvPr>
          <p:cNvSpPr txBox="1">
            <a:spLocks/>
          </p:cNvSpPr>
          <p:nvPr/>
        </p:nvSpPr>
        <p:spPr>
          <a:xfrm>
            <a:off x="6515100" y="2112045"/>
            <a:ext cx="5157787" cy="733854"/>
          </a:xfrm>
          <a:prstGeom prst="rect">
            <a:avLst/>
          </a:prstGeom>
          <a:solidFill>
            <a:srgbClr val="AD9D7B"/>
          </a:solidFill>
          <a:effectLst>
            <a:outerShdw blurRad="101600" dist="12700" dir="2700000" algn="tl" rotWithShape="0">
              <a:prstClr val="black">
                <a:alpha val="40000"/>
              </a:prstClr>
            </a:outerShdw>
          </a:effectLst>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spcAft>
                <a:spcPts val="600"/>
              </a:spcAft>
              <a:defRPr/>
            </a:pPr>
            <a:r>
              <a:rPr lang="en-US" sz="1400" i="1" kern="100" dirty="0">
                <a:solidFill>
                  <a:schemeClr val="accent6">
                    <a:lumMod val="49000"/>
                  </a:schemeClr>
                </a:solidFill>
                <a:latin typeface="Arial"/>
                <a:ea typeface="Calibri" panose="020F0502020204030204" pitchFamily="34" charset="0"/>
                <a:cs typeface="Arial"/>
              </a:rPr>
              <a:t>Membership Renewal</a:t>
            </a:r>
            <a:br>
              <a:rPr lang="en-US" sz="1400" b="1" i="0" u="none" strike="noStrike" kern="100" cap="none" spc="0" normalizeH="0" baseline="0" noProof="0" dirty="0">
                <a:ln>
                  <a:noFill/>
                </a:ln>
                <a:effectLst/>
                <a:uLnTx/>
                <a:uFillTx/>
                <a:latin typeface="Arial" panose="020B0604020202020204" pitchFamily="34" charset="0"/>
                <a:ea typeface="Calibri" panose="020F0502020204030204" pitchFamily="34" charset="0"/>
                <a:cs typeface="Arial" panose="020B0604020202020204" pitchFamily="34" charset="0"/>
              </a:rPr>
            </a:br>
            <a:r>
              <a:rPr kumimoji="0" lang="en-US" sz="2400" b="1" i="0" u="none" strike="noStrike" kern="100" cap="none" spc="0" normalizeH="0" baseline="0" noProof="0" dirty="0">
                <a:ln>
                  <a:noFill/>
                </a:ln>
                <a:solidFill>
                  <a:prstClr val="white"/>
                </a:solidFill>
                <a:effectLst/>
                <a:uLnTx/>
                <a:uFillTx/>
                <a:latin typeface="Arial"/>
                <a:ea typeface="Calibri" panose="020F0502020204030204" pitchFamily="34" charset="0"/>
                <a:cs typeface="Arial"/>
              </a:rPr>
              <a:t>Unit Pay</a:t>
            </a:r>
          </a:p>
        </p:txBody>
      </p:sp>
      <p:sp>
        <p:nvSpPr>
          <p:cNvPr id="13" name="TextBox 12">
            <a:extLst>
              <a:ext uri="{FF2B5EF4-FFF2-40B4-BE49-F238E27FC236}">
                <a16:creationId xmlns:a16="http://schemas.microsoft.com/office/drawing/2014/main" id="{8E7A7BE0-7D9D-02DA-81B3-D45F5DFDD82E}"/>
              </a:ext>
            </a:extLst>
          </p:cNvPr>
          <p:cNvSpPr txBox="1"/>
          <p:nvPr/>
        </p:nvSpPr>
        <p:spPr>
          <a:xfrm>
            <a:off x="8467731" y="385806"/>
            <a:ext cx="3503751" cy="720197"/>
          </a:xfrm>
          <a:prstGeom prst="rect">
            <a:avLst/>
          </a:prstGeom>
          <a:noFill/>
        </p:spPr>
        <p:txBody>
          <a:bodyPr wrap="square">
            <a:spAutoFit/>
          </a:bodyPr>
          <a:lstStyle/>
          <a:p>
            <a:pPr marL="0" marR="0" lvl="0" indent="0" algn="ctr" defTabSz="914400" rtl="0" eaLnBrk="1" fontAlgn="auto" latinLnBrk="0" hangingPunct="1">
              <a:lnSpc>
                <a:spcPct val="85000"/>
              </a:lnSpc>
              <a:spcBef>
                <a:spcPts val="0"/>
              </a:spcBef>
              <a:spcAft>
                <a:spcPts val="600"/>
              </a:spcAft>
              <a:buClrTx/>
              <a:buSzTx/>
              <a:buFontTx/>
              <a:buNone/>
              <a:tabLst/>
              <a:defRPr/>
            </a:pPr>
            <a:r>
              <a:rPr kumimoji="0" lang="en-US" sz="2400" b="1" i="0" u="none" strike="noStrike" kern="1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For all youth and adult</a:t>
            </a:r>
            <a:br>
              <a:rPr kumimoji="0" lang="en-US" sz="2400" b="1" i="0" u="none" strike="noStrike" kern="1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br>
            <a:r>
              <a:rPr kumimoji="0" lang="en-US" sz="2400" b="1" i="0" u="none" strike="noStrike" kern="1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members of the BSA</a:t>
            </a:r>
          </a:p>
        </p:txBody>
      </p:sp>
      <p:sp>
        <p:nvSpPr>
          <p:cNvPr id="23" name="Arrow: Pentagon 22">
            <a:extLst>
              <a:ext uri="{FF2B5EF4-FFF2-40B4-BE49-F238E27FC236}">
                <a16:creationId xmlns:a16="http://schemas.microsoft.com/office/drawing/2014/main" id="{C73D034C-3318-79FD-11D1-D5319C475F12}"/>
              </a:ext>
            </a:extLst>
          </p:cNvPr>
          <p:cNvSpPr/>
          <p:nvPr/>
        </p:nvSpPr>
        <p:spPr>
          <a:xfrm rot="5400000">
            <a:off x="10652700" y="1812476"/>
            <a:ext cx="564787" cy="1163924"/>
          </a:xfrm>
          <a:prstGeom prst="homePlate">
            <a:avLst>
              <a:gd name="adj" fmla="val 22414"/>
            </a:avLst>
          </a:prstGeom>
          <a:solidFill>
            <a:srgbClr val="93825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7" name="Group 26">
            <a:extLst>
              <a:ext uri="{FF2B5EF4-FFF2-40B4-BE49-F238E27FC236}">
                <a16:creationId xmlns:a16="http://schemas.microsoft.com/office/drawing/2014/main" id="{399872CE-8659-F2DA-4575-34AE955C6A85}"/>
              </a:ext>
            </a:extLst>
          </p:cNvPr>
          <p:cNvGrpSpPr/>
          <p:nvPr/>
        </p:nvGrpSpPr>
        <p:grpSpPr>
          <a:xfrm rot="-60000">
            <a:off x="1003202" y="-48752"/>
            <a:ext cx="4982896" cy="1434366"/>
            <a:chOff x="9319259" y="824211"/>
            <a:chExt cx="1861189" cy="535758"/>
          </a:xfrm>
        </p:grpSpPr>
        <p:grpSp>
          <p:nvGrpSpPr>
            <p:cNvPr id="20" name="Group 19">
              <a:extLst>
                <a:ext uri="{FF2B5EF4-FFF2-40B4-BE49-F238E27FC236}">
                  <a16:creationId xmlns:a16="http://schemas.microsoft.com/office/drawing/2014/main" id="{E6AFF905-8B13-7E8F-0B3D-52E52737C6E9}"/>
                </a:ext>
              </a:extLst>
            </p:cNvPr>
            <p:cNvGrpSpPr/>
            <p:nvPr/>
          </p:nvGrpSpPr>
          <p:grpSpPr>
            <a:xfrm>
              <a:off x="9319259" y="824211"/>
              <a:ext cx="1861189" cy="535758"/>
              <a:chOff x="9067462" y="784501"/>
              <a:chExt cx="2167275" cy="623867"/>
            </a:xfrm>
          </p:grpSpPr>
          <p:pic>
            <p:nvPicPr>
              <p:cNvPr id="15" name="Graphic 14" descr="Smart Phone with solid fill">
                <a:extLst>
                  <a:ext uri="{FF2B5EF4-FFF2-40B4-BE49-F238E27FC236}">
                    <a16:creationId xmlns:a16="http://schemas.microsoft.com/office/drawing/2014/main" id="{F00785FE-C055-10EC-B7B3-8E64CF431CB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30329" y="894230"/>
                <a:ext cx="404408" cy="404408"/>
              </a:xfrm>
              <a:prstGeom prst="rect">
                <a:avLst/>
              </a:prstGeom>
            </p:spPr>
          </p:pic>
          <p:pic>
            <p:nvPicPr>
              <p:cNvPr id="16" name="Graphic 15" descr="Laptop with solid fill">
                <a:extLst>
                  <a:ext uri="{FF2B5EF4-FFF2-40B4-BE49-F238E27FC236}">
                    <a16:creationId xmlns:a16="http://schemas.microsoft.com/office/drawing/2014/main" id="{6F601486-2FE1-51BB-8C1E-3982A96B383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9554120" y="784501"/>
                <a:ext cx="623867" cy="623867"/>
              </a:xfrm>
              <a:prstGeom prst="rect">
                <a:avLst/>
              </a:prstGeom>
            </p:spPr>
          </p:pic>
          <p:pic>
            <p:nvPicPr>
              <p:cNvPr id="17" name="Graphic 16" descr="Tablet with solid fill">
                <a:extLst>
                  <a:ext uri="{FF2B5EF4-FFF2-40B4-BE49-F238E27FC236}">
                    <a16:creationId xmlns:a16="http://schemas.microsoft.com/office/drawing/2014/main" id="{9F9F2DE0-1525-7FDD-5A09-5AE88C54ADB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10206462" y="784501"/>
                <a:ext cx="623867" cy="623867"/>
              </a:xfrm>
              <a:prstGeom prst="rect">
                <a:avLst/>
              </a:prstGeom>
            </p:spPr>
          </p:pic>
          <p:pic>
            <p:nvPicPr>
              <p:cNvPr id="19" name="Graphic 18" descr="Email with solid fill">
                <a:extLst>
                  <a:ext uri="{FF2B5EF4-FFF2-40B4-BE49-F238E27FC236}">
                    <a16:creationId xmlns:a16="http://schemas.microsoft.com/office/drawing/2014/main" id="{088251A5-946F-2491-3AC9-5AC3A8D4B85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9067462" y="874741"/>
                <a:ext cx="443387" cy="443387"/>
              </a:xfrm>
              <a:prstGeom prst="rect">
                <a:avLst/>
              </a:prstGeom>
            </p:spPr>
          </p:pic>
        </p:grpSp>
        <p:pic>
          <p:nvPicPr>
            <p:cNvPr id="26" name="Graphic 25" descr="Cursor with solid fill">
              <a:extLst>
                <a:ext uri="{FF2B5EF4-FFF2-40B4-BE49-F238E27FC236}">
                  <a16:creationId xmlns:a16="http://schemas.microsoft.com/office/drawing/2014/main" id="{9F29A08C-4D69-4CA5-69CF-F88812BEDB1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962921" y="975425"/>
              <a:ext cx="209144" cy="209144"/>
            </a:xfrm>
            <a:prstGeom prst="rect">
              <a:avLst/>
            </a:prstGeom>
          </p:spPr>
        </p:pic>
      </p:grpSp>
      <p:sp>
        <p:nvSpPr>
          <p:cNvPr id="2" name="Title 1">
            <a:extLst>
              <a:ext uri="{FF2B5EF4-FFF2-40B4-BE49-F238E27FC236}">
                <a16:creationId xmlns:a16="http://schemas.microsoft.com/office/drawing/2014/main" id="{CF10ED77-DAD1-4FB0-FB15-84BBAFBF10D2}"/>
              </a:ext>
            </a:extLst>
          </p:cNvPr>
          <p:cNvSpPr>
            <a:spLocks noGrp="1"/>
          </p:cNvSpPr>
          <p:nvPr>
            <p:ph type="title"/>
          </p:nvPr>
        </p:nvSpPr>
        <p:spPr>
          <a:xfrm>
            <a:off x="793964" y="286424"/>
            <a:ext cx="7472939" cy="823913"/>
          </a:xfrm>
        </p:spPr>
        <p:txBody>
          <a:bodyPr/>
          <a:lstStyle/>
          <a:p>
            <a:r>
              <a:rPr lang="en-US" b="1">
                <a:solidFill>
                  <a:schemeClr val="bg1"/>
                </a:solidFill>
                <a:latin typeface="Arial"/>
                <a:cs typeface="Arial"/>
              </a:rPr>
              <a:t>Membership Renewal</a:t>
            </a:r>
          </a:p>
        </p:txBody>
      </p:sp>
    </p:spTree>
    <p:extLst>
      <p:ext uri="{BB962C8B-B14F-4D97-AF65-F5344CB8AC3E}">
        <p14:creationId xmlns:p14="http://schemas.microsoft.com/office/powerpoint/2010/main" val="36679362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lowchart: Document 23">
            <a:extLst>
              <a:ext uri="{FF2B5EF4-FFF2-40B4-BE49-F238E27FC236}">
                <a16:creationId xmlns:a16="http://schemas.microsoft.com/office/drawing/2014/main" id="{9D83D887-41F1-5F9E-2DBF-A128E4D302D3}"/>
              </a:ext>
            </a:extLst>
          </p:cNvPr>
          <p:cNvSpPr/>
          <p:nvPr/>
        </p:nvSpPr>
        <p:spPr>
          <a:xfrm rot="10800000">
            <a:off x="0" y="4785851"/>
            <a:ext cx="12192000" cy="2072147"/>
          </a:xfrm>
          <a:prstGeom prst="flowChartDocument">
            <a:avLst/>
          </a:prstGeom>
          <a:solidFill>
            <a:srgbClr val="F3F3F3"/>
          </a:solidFill>
          <a:ln>
            <a:noFill/>
          </a:ln>
          <a:effectLst>
            <a:outerShdw blurRad="152400" dist="38100" dir="16200000"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9AC954A2-3062-90DB-E555-004500E1878D}"/>
              </a:ext>
            </a:extLst>
          </p:cNvPr>
          <p:cNvSpPr/>
          <p:nvPr/>
        </p:nvSpPr>
        <p:spPr>
          <a:xfrm>
            <a:off x="640080" y="0"/>
            <a:ext cx="7780713" cy="1371917"/>
          </a:xfrm>
          <a:custGeom>
            <a:avLst/>
            <a:gdLst>
              <a:gd name="connsiteX0" fmla="*/ 0 w 7780713"/>
              <a:gd name="connsiteY0" fmla="*/ 0 h 1189038"/>
              <a:gd name="connsiteX1" fmla="*/ 7780713 w 7780713"/>
              <a:gd name="connsiteY1" fmla="*/ 0 h 1189038"/>
              <a:gd name="connsiteX2" fmla="*/ 7780713 w 7780713"/>
              <a:gd name="connsiteY2" fmla="*/ 1189038 h 1189038"/>
              <a:gd name="connsiteX3" fmla="*/ 0 w 7780713"/>
              <a:gd name="connsiteY3" fmla="*/ 1189038 h 1189038"/>
              <a:gd name="connsiteX4" fmla="*/ 0 w 7780713"/>
              <a:gd name="connsiteY4" fmla="*/ 0 h 1189038"/>
              <a:gd name="connsiteX0" fmla="*/ 0 w 7780713"/>
              <a:gd name="connsiteY0" fmla="*/ 0 h 1338667"/>
              <a:gd name="connsiteX1" fmla="*/ 7780713 w 7780713"/>
              <a:gd name="connsiteY1" fmla="*/ 0 h 1338667"/>
              <a:gd name="connsiteX2" fmla="*/ 7780713 w 7780713"/>
              <a:gd name="connsiteY2" fmla="*/ 1189038 h 1338667"/>
              <a:gd name="connsiteX3" fmla="*/ 0 w 7780713"/>
              <a:gd name="connsiteY3" fmla="*/ 1338667 h 1338667"/>
              <a:gd name="connsiteX4" fmla="*/ 0 w 7780713"/>
              <a:gd name="connsiteY4" fmla="*/ 0 h 1338667"/>
              <a:gd name="connsiteX0" fmla="*/ 0 w 7780713"/>
              <a:gd name="connsiteY0" fmla="*/ 0 h 1413481"/>
              <a:gd name="connsiteX1" fmla="*/ 7780713 w 7780713"/>
              <a:gd name="connsiteY1" fmla="*/ 0 h 1413481"/>
              <a:gd name="connsiteX2" fmla="*/ 7780713 w 7780713"/>
              <a:gd name="connsiteY2" fmla="*/ 1189038 h 1413481"/>
              <a:gd name="connsiteX3" fmla="*/ 8312 w 7780713"/>
              <a:gd name="connsiteY3" fmla="*/ 1413481 h 1413481"/>
              <a:gd name="connsiteX4" fmla="*/ 0 w 7780713"/>
              <a:gd name="connsiteY4" fmla="*/ 0 h 1413481"/>
              <a:gd name="connsiteX0" fmla="*/ 0 w 7780713"/>
              <a:gd name="connsiteY0" fmla="*/ 0 h 1322041"/>
              <a:gd name="connsiteX1" fmla="*/ 7780713 w 7780713"/>
              <a:gd name="connsiteY1" fmla="*/ 0 h 1322041"/>
              <a:gd name="connsiteX2" fmla="*/ 7780713 w 7780713"/>
              <a:gd name="connsiteY2" fmla="*/ 1189038 h 1322041"/>
              <a:gd name="connsiteX3" fmla="*/ 8312 w 7780713"/>
              <a:gd name="connsiteY3" fmla="*/ 1322041 h 1322041"/>
              <a:gd name="connsiteX4" fmla="*/ 0 w 7780713"/>
              <a:gd name="connsiteY4" fmla="*/ 0 h 1322041"/>
              <a:gd name="connsiteX0" fmla="*/ 0 w 7780713"/>
              <a:gd name="connsiteY0" fmla="*/ 0 h 1371917"/>
              <a:gd name="connsiteX1" fmla="*/ 7780713 w 7780713"/>
              <a:gd name="connsiteY1" fmla="*/ 0 h 1371917"/>
              <a:gd name="connsiteX2" fmla="*/ 7780713 w 7780713"/>
              <a:gd name="connsiteY2" fmla="*/ 1189038 h 1371917"/>
              <a:gd name="connsiteX3" fmla="*/ 8312 w 7780713"/>
              <a:gd name="connsiteY3" fmla="*/ 1371917 h 1371917"/>
              <a:gd name="connsiteX4" fmla="*/ 0 w 7780713"/>
              <a:gd name="connsiteY4" fmla="*/ 0 h 13719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80713" h="1371917">
                <a:moveTo>
                  <a:pt x="0" y="0"/>
                </a:moveTo>
                <a:lnTo>
                  <a:pt x="7780713" y="0"/>
                </a:lnTo>
                <a:lnTo>
                  <a:pt x="7780713" y="1189038"/>
                </a:lnTo>
                <a:lnTo>
                  <a:pt x="8312" y="1371917"/>
                </a:lnTo>
                <a:cubicBezTo>
                  <a:pt x="5541" y="900757"/>
                  <a:pt x="2771" y="471160"/>
                  <a:pt x="0" y="0"/>
                </a:cubicBezTo>
                <a:close/>
              </a:path>
            </a:pathLst>
          </a:custGeom>
          <a:solidFill>
            <a:srgbClr val="003F87"/>
          </a:solidFill>
          <a:ln>
            <a:noFill/>
          </a:ln>
          <a:effectLst>
            <a:outerShdw blurRad="152400" dist="254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3F98E211-2FED-BB83-9151-A17C1987877D}"/>
              </a:ext>
            </a:extLst>
          </p:cNvPr>
          <p:cNvSpPr txBox="1"/>
          <p:nvPr/>
        </p:nvSpPr>
        <p:spPr>
          <a:xfrm>
            <a:off x="640080" y="1482412"/>
            <a:ext cx="11413374" cy="3442033"/>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3200" b="1" i="1" u="none" strike="noStrike" kern="100" cap="none" spc="0" normalizeH="0" baseline="0" noProof="0" dirty="0">
                <a:ln>
                  <a:noFill/>
                </a:ln>
                <a:solidFill>
                  <a:srgbClr val="CE1126"/>
                </a:solidFill>
                <a:effectLst/>
                <a:uLnTx/>
                <a:uFillTx/>
                <a:latin typeface="Arial" panose="020B0604020202020204" pitchFamily="34" charset="0"/>
                <a:ea typeface="Calibri" panose="020F0502020204030204" pitchFamily="34" charset="0"/>
                <a:cs typeface="Arial" panose="020B0604020202020204" pitchFamily="34" charset="0"/>
              </a:rPr>
              <a:t>Note: All registrations are for 12 months. For example, if your current registration expires on 12/31/2024, your renewed membership will start on 1/1/2025 </a:t>
            </a:r>
            <a:br>
              <a:rPr kumimoji="0" lang="en-US" sz="3200" b="1" i="1" u="none" strike="noStrike" kern="100" cap="none" spc="0" normalizeH="0" baseline="0" noProof="0" dirty="0">
                <a:ln>
                  <a:noFill/>
                </a:ln>
                <a:solidFill>
                  <a:srgbClr val="CE1126"/>
                </a:solidFill>
                <a:effectLst/>
                <a:uLnTx/>
                <a:uFillTx/>
                <a:latin typeface="Arial" panose="020B0604020202020204" pitchFamily="34" charset="0"/>
                <a:ea typeface="Calibri" panose="020F0502020204030204" pitchFamily="34" charset="0"/>
                <a:cs typeface="Arial" panose="020B0604020202020204" pitchFamily="34" charset="0"/>
              </a:rPr>
            </a:br>
            <a:r>
              <a:rPr kumimoji="0" lang="en-US" sz="3200" b="1" i="1" u="none" strike="noStrike" kern="100" cap="none" spc="0" normalizeH="0" baseline="0" noProof="0" dirty="0">
                <a:ln>
                  <a:noFill/>
                </a:ln>
                <a:solidFill>
                  <a:srgbClr val="CE1126"/>
                </a:solidFill>
                <a:effectLst/>
                <a:uLnTx/>
                <a:uFillTx/>
                <a:latin typeface="Arial" panose="020B0604020202020204" pitchFamily="34" charset="0"/>
                <a:ea typeface="Calibri" panose="020F0502020204030204" pitchFamily="34" charset="0"/>
                <a:cs typeface="Arial" panose="020B0604020202020204" pitchFamily="34" charset="0"/>
              </a:rPr>
              <a:t>and run through the entire calendar year until 12/31/2025. Membership renewal can be completed by either the individual, the family or the unit.</a:t>
            </a:r>
          </a:p>
        </p:txBody>
      </p:sp>
      <p:sp>
        <p:nvSpPr>
          <p:cNvPr id="13" name="TextBox 12">
            <a:extLst>
              <a:ext uri="{FF2B5EF4-FFF2-40B4-BE49-F238E27FC236}">
                <a16:creationId xmlns:a16="http://schemas.microsoft.com/office/drawing/2014/main" id="{8E7A7BE0-7D9D-02DA-81B3-D45F5DFDD82E}"/>
              </a:ext>
            </a:extLst>
          </p:cNvPr>
          <p:cNvSpPr txBox="1"/>
          <p:nvPr/>
        </p:nvSpPr>
        <p:spPr>
          <a:xfrm>
            <a:off x="8467731" y="385806"/>
            <a:ext cx="3503751" cy="720197"/>
          </a:xfrm>
          <a:prstGeom prst="rect">
            <a:avLst/>
          </a:prstGeom>
          <a:noFill/>
        </p:spPr>
        <p:txBody>
          <a:bodyPr wrap="square">
            <a:spAutoFit/>
          </a:bodyPr>
          <a:lstStyle/>
          <a:p>
            <a:pPr marL="0" marR="0" lvl="0" indent="0" algn="ctr" defTabSz="914400" rtl="0" eaLnBrk="1" fontAlgn="auto" latinLnBrk="0" hangingPunct="1">
              <a:lnSpc>
                <a:spcPct val="85000"/>
              </a:lnSpc>
              <a:spcBef>
                <a:spcPts val="0"/>
              </a:spcBef>
              <a:spcAft>
                <a:spcPts val="600"/>
              </a:spcAft>
              <a:buClrTx/>
              <a:buSzTx/>
              <a:buFontTx/>
              <a:buNone/>
              <a:tabLst/>
              <a:defRPr/>
            </a:pPr>
            <a:r>
              <a:rPr kumimoji="0" lang="en-US" sz="2400" b="1"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For all youth and adult</a:t>
            </a:r>
            <a:br>
              <a:rPr kumimoji="0" lang="en-US" sz="2400" b="1"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br>
            <a:r>
              <a:rPr kumimoji="0" lang="en-US" sz="2400" b="1"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members of the BSA</a:t>
            </a:r>
          </a:p>
        </p:txBody>
      </p:sp>
      <p:grpSp>
        <p:nvGrpSpPr>
          <p:cNvPr id="27" name="Group 26">
            <a:extLst>
              <a:ext uri="{FF2B5EF4-FFF2-40B4-BE49-F238E27FC236}">
                <a16:creationId xmlns:a16="http://schemas.microsoft.com/office/drawing/2014/main" id="{399872CE-8659-F2DA-4575-34AE955C6A85}"/>
              </a:ext>
            </a:extLst>
          </p:cNvPr>
          <p:cNvGrpSpPr/>
          <p:nvPr/>
        </p:nvGrpSpPr>
        <p:grpSpPr>
          <a:xfrm rot="-60000">
            <a:off x="1003202" y="-48752"/>
            <a:ext cx="4982896" cy="1434366"/>
            <a:chOff x="9319259" y="824211"/>
            <a:chExt cx="1861189" cy="535758"/>
          </a:xfrm>
        </p:grpSpPr>
        <p:grpSp>
          <p:nvGrpSpPr>
            <p:cNvPr id="20" name="Group 19">
              <a:extLst>
                <a:ext uri="{FF2B5EF4-FFF2-40B4-BE49-F238E27FC236}">
                  <a16:creationId xmlns:a16="http://schemas.microsoft.com/office/drawing/2014/main" id="{E6AFF905-8B13-7E8F-0B3D-52E52737C6E9}"/>
                </a:ext>
              </a:extLst>
            </p:cNvPr>
            <p:cNvGrpSpPr/>
            <p:nvPr/>
          </p:nvGrpSpPr>
          <p:grpSpPr>
            <a:xfrm>
              <a:off x="9319259" y="824211"/>
              <a:ext cx="1861189" cy="535758"/>
              <a:chOff x="9067462" y="784501"/>
              <a:chExt cx="2167275" cy="623867"/>
            </a:xfrm>
          </p:grpSpPr>
          <p:pic>
            <p:nvPicPr>
              <p:cNvPr id="15" name="Graphic 14" descr="Smart Phone with solid fill">
                <a:extLst>
                  <a:ext uri="{FF2B5EF4-FFF2-40B4-BE49-F238E27FC236}">
                    <a16:creationId xmlns:a16="http://schemas.microsoft.com/office/drawing/2014/main" id="{F00785FE-C055-10EC-B7B3-8E64CF431CB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30329" y="894230"/>
                <a:ext cx="404408" cy="404408"/>
              </a:xfrm>
              <a:prstGeom prst="rect">
                <a:avLst/>
              </a:prstGeom>
            </p:spPr>
          </p:pic>
          <p:pic>
            <p:nvPicPr>
              <p:cNvPr id="16" name="Graphic 15" descr="Laptop with solid fill">
                <a:extLst>
                  <a:ext uri="{FF2B5EF4-FFF2-40B4-BE49-F238E27FC236}">
                    <a16:creationId xmlns:a16="http://schemas.microsoft.com/office/drawing/2014/main" id="{6F601486-2FE1-51BB-8C1E-3982A96B383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9554120" y="784501"/>
                <a:ext cx="623867" cy="623867"/>
              </a:xfrm>
              <a:prstGeom prst="rect">
                <a:avLst/>
              </a:prstGeom>
            </p:spPr>
          </p:pic>
          <p:pic>
            <p:nvPicPr>
              <p:cNvPr id="17" name="Graphic 16" descr="Tablet with solid fill">
                <a:extLst>
                  <a:ext uri="{FF2B5EF4-FFF2-40B4-BE49-F238E27FC236}">
                    <a16:creationId xmlns:a16="http://schemas.microsoft.com/office/drawing/2014/main" id="{9F9F2DE0-1525-7FDD-5A09-5AE88C54ADB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10206462" y="784501"/>
                <a:ext cx="623867" cy="623867"/>
              </a:xfrm>
              <a:prstGeom prst="rect">
                <a:avLst/>
              </a:prstGeom>
            </p:spPr>
          </p:pic>
          <p:pic>
            <p:nvPicPr>
              <p:cNvPr id="19" name="Graphic 18" descr="Email with solid fill">
                <a:extLst>
                  <a:ext uri="{FF2B5EF4-FFF2-40B4-BE49-F238E27FC236}">
                    <a16:creationId xmlns:a16="http://schemas.microsoft.com/office/drawing/2014/main" id="{088251A5-946F-2491-3AC9-5AC3A8D4B85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9067462" y="874741"/>
                <a:ext cx="443387" cy="443387"/>
              </a:xfrm>
              <a:prstGeom prst="rect">
                <a:avLst/>
              </a:prstGeom>
            </p:spPr>
          </p:pic>
        </p:grpSp>
        <p:pic>
          <p:nvPicPr>
            <p:cNvPr id="26" name="Graphic 25" descr="Cursor with solid fill">
              <a:extLst>
                <a:ext uri="{FF2B5EF4-FFF2-40B4-BE49-F238E27FC236}">
                  <a16:creationId xmlns:a16="http://schemas.microsoft.com/office/drawing/2014/main" id="{9F29A08C-4D69-4CA5-69CF-F88812BEDB1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962921" y="975425"/>
              <a:ext cx="209144" cy="209144"/>
            </a:xfrm>
            <a:prstGeom prst="rect">
              <a:avLst/>
            </a:prstGeom>
          </p:spPr>
        </p:pic>
      </p:grpSp>
      <p:sp>
        <p:nvSpPr>
          <p:cNvPr id="2" name="Title 1">
            <a:extLst>
              <a:ext uri="{FF2B5EF4-FFF2-40B4-BE49-F238E27FC236}">
                <a16:creationId xmlns:a16="http://schemas.microsoft.com/office/drawing/2014/main" id="{CF10ED77-DAD1-4FB0-FB15-84BBAFBF10D2}"/>
              </a:ext>
            </a:extLst>
          </p:cNvPr>
          <p:cNvSpPr>
            <a:spLocks noGrp="1"/>
          </p:cNvSpPr>
          <p:nvPr>
            <p:ph type="title"/>
          </p:nvPr>
        </p:nvSpPr>
        <p:spPr>
          <a:xfrm>
            <a:off x="793964" y="286424"/>
            <a:ext cx="7472939" cy="823913"/>
          </a:xfrm>
        </p:spPr>
        <p:txBody>
          <a:bodyPr/>
          <a:lstStyle/>
          <a:p>
            <a:r>
              <a:rPr lang="en-US" b="1" dirty="0">
                <a:solidFill>
                  <a:schemeClr val="bg1"/>
                </a:solidFill>
                <a:latin typeface="Arial" panose="020B0604020202020204" pitchFamily="34" charset="0"/>
                <a:cs typeface="Arial" panose="020B0604020202020204" pitchFamily="34" charset="0"/>
              </a:rPr>
              <a:t>Auto-Renewal Membership</a:t>
            </a:r>
          </a:p>
        </p:txBody>
      </p:sp>
    </p:spTree>
    <p:extLst>
      <p:ext uri="{BB962C8B-B14F-4D97-AF65-F5344CB8AC3E}">
        <p14:creationId xmlns:p14="http://schemas.microsoft.com/office/powerpoint/2010/main" val="14631554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94BB62A-2D78-B814-1E8C-D0077288217B}"/>
              </a:ext>
            </a:extLst>
          </p:cNvPr>
          <p:cNvSpPr/>
          <p:nvPr/>
        </p:nvSpPr>
        <p:spPr>
          <a:xfrm>
            <a:off x="1132114" y="1793966"/>
            <a:ext cx="10084526" cy="2525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8">
            <a:extLst>
              <a:ext uri="{FF2B5EF4-FFF2-40B4-BE49-F238E27FC236}">
                <a16:creationId xmlns:a16="http://schemas.microsoft.com/office/drawing/2014/main" id="{49E08714-0DF3-C851-1365-5D68E1B6BE92}"/>
              </a:ext>
            </a:extLst>
          </p:cNvPr>
          <p:cNvSpPr txBox="1">
            <a:spLocks/>
          </p:cNvSpPr>
          <p:nvPr/>
        </p:nvSpPr>
        <p:spPr>
          <a:xfrm>
            <a:off x="2928082" y="839625"/>
            <a:ext cx="6492590" cy="258937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a:lstStyle>
          <a:p>
            <a:pPr algn="ctr"/>
            <a:endParaRPr lang="en-US" altLang="en-US" sz="2400">
              <a:solidFill>
                <a:srgbClr val="002060"/>
              </a:solidFill>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C85FA175-34CD-4166-785D-7301A9B7A6FA}"/>
              </a:ext>
            </a:extLst>
          </p:cNvPr>
          <p:cNvSpPr>
            <a:spLocks noGrp="1"/>
          </p:cNvSpPr>
          <p:nvPr>
            <p:ph type="sldNum" sz="quarter" idx="12"/>
          </p:nvPr>
        </p:nvSpPr>
        <p:spPr>
          <a:xfrm>
            <a:off x="10993582" y="6446838"/>
            <a:ext cx="780010" cy="365125"/>
          </a:xfrm>
          <a:prstGeom prst="rect">
            <a:avLst/>
          </a:prstGeom>
        </p:spPr>
        <p:txBody>
          <a:bodyPr vert="horz" lIns="91440" tIns="45720" rIns="91440" bIns="45720" rtlCol="0" anchor="ctr"/>
          <a:lstStyle>
            <a:defPPr>
              <a:defRPr lang="en-US"/>
            </a:defPPr>
            <a:lvl1pPr marL="0" algn="l" defTabSz="914400" rtl="0" eaLnBrk="1" latinLnBrk="0" hangingPunct="1">
              <a:defRPr sz="8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A98EE3D-8CD1-4C3F-BD1C-C98C9596463C}" type="slidenum">
              <a:rPr lang="en-US" smtClean="0"/>
              <a:pPr algn="r"/>
              <a:t>18</a:t>
            </a:fld>
            <a:endParaRPr lang="en-US"/>
          </a:p>
        </p:txBody>
      </p:sp>
      <p:sp>
        <p:nvSpPr>
          <p:cNvPr id="2" name="Title 1">
            <a:extLst>
              <a:ext uri="{FF2B5EF4-FFF2-40B4-BE49-F238E27FC236}">
                <a16:creationId xmlns:a16="http://schemas.microsoft.com/office/drawing/2014/main" id="{644A919C-A270-5CE7-74D0-4E9BF83E072B}"/>
              </a:ext>
            </a:extLst>
          </p:cNvPr>
          <p:cNvSpPr>
            <a:spLocks noGrp="1"/>
          </p:cNvSpPr>
          <p:nvPr>
            <p:ph type="title"/>
          </p:nvPr>
        </p:nvSpPr>
        <p:spPr>
          <a:xfrm>
            <a:off x="165227" y="411480"/>
            <a:ext cx="4830606" cy="658459"/>
          </a:xfrm>
        </p:spPr>
        <p:txBody>
          <a:bodyPr>
            <a:normAutofit/>
          </a:bodyPr>
          <a:lstStyle/>
          <a:p>
            <a:r>
              <a:rPr lang="en-US" sz="4000" b="1">
                <a:solidFill>
                  <a:srgbClr val="002060"/>
                </a:solidFill>
                <a:latin typeface="Calibri" panose="020F0502020204030204" pitchFamily="34" charset="0"/>
                <a:cs typeface="Calibri" panose="020F0502020204030204" pitchFamily="34" charset="0"/>
              </a:rPr>
              <a:t>Renewal E-Mail</a:t>
            </a:r>
            <a:endParaRPr lang="en-US" sz="4000">
              <a:solidFill>
                <a:srgbClr val="002060"/>
              </a:solidFill>
              <a:latin typeface="Calibri Light" panose="020F0302020204030204" pitchFamily="34" charset="0"/>
              <a:cs typeface="Calibri Light" panose="020F0302020204030204" pitchFamily="34" charset="0"/>
            </a:endParaRPr>
          </a:p>
        </p:txBody>
      </p:sp>
      <p:pic>
        <p:nvPicPr>
          <p:cNvPr id="7" name="Picture 6" descr="A letter to a child scout member&#10;&#10;Description automatically generated">
            <a:extLst>
              <a:ext uri="{FF2B5EF4-FFF2-40B4-BE49-F238E27FC236}">
                <a16:creationId xmlns:a16="http://schemas.microsoft.com/office/drawing/2014/main" id="{E34AF76E-C12C-5C56-38D3-06F2E8DD22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92545" y="205784"/>
            <a:ext cx="6302893" cy="654365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9469282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C2D9FC0-8658-2AC2-B318-63BF90990DD4}"/>
              </a:ext>
            </a:extLst>
          </p:cNvPr>
          <p:cNvPicPr>
            <a:picLocks noChangeAspect="1"/>
          </p:cNvPicPr>
          <p:nvPr/>
        </p:nvPicPr>
        <p:blipFill>
          <a:blip r:embed="rId3"/>
          <a:srcRect/>
          <a:stretch/>
        </p:blipFill>
        <p:spPr>
          <a:xfrm>
            <a:off x="1117600" y="223264"/>
            <a:ext cx="10536692" cy="4832112"/>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630717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D78F50-D102-0FCB-8ED4-33FECEE4AD41}"/>
              </a:ext>
            </a:extLst>
          </p:cNvPr>
          <p:cNvSpPr>
            <a:spLocks noGrp="1"/>
          </p:cNvSpPr>
          <p:nvPr>
            <p:ph type="title"/>
          </p:nvPr>
        </p:nvSpPr>
        <p:spPr>
          <a:xfrm>
            <a:off x="3209408" y="292371"/>
            <a:ext cx="5773183" cy="488224"/>
          </a:xfrm>
        </p:spPr>
        <p:txBody>
          <a:bodyPr vert="horz" lIns="91440" tIns="45720" rIns="91440" bIns="45720" rtlCol="0" anchor="ctr">
            <a:noAutofit/>
          </a:bodyPr>
          <a:lstStyle/>
          <a:p>
            <a:pPr algn="ctr"/>
            <a:r>
              <a:rPr lang="en-US" sz="2800" b="1" dirty="0">
                <a:solidFill>
                  <a:schemeClr val="tx1">
                    <a:lumMod val="85000"/>
                    <a:lumOff val="15000"/>
                  </a:schemeClr>
                </a:solidFill>
                <a:effectLst>
                  <a:outerShdw blurRad="38100" dist="38100" dir="2700000" algn="tl">
                    <a:srgbClr val="000000">
                      <a:alpha val="43137"/>
                    </a:srgbClr>
                  </a:outerShdw>
                </a:effectLst>
                <a:latin typeface="Bookman Old Style" panose="02050604050505020204" pitchFamily="18" charset="0"/>
              </a:rPr>
              <a:t>Welcome and Introductions</a:t>
            </a:r>
          </a:p>
        </p:txBody>
      </p:sp>
      <p:sp>
        <p:nvSpPr>
          <p:cNvPr id="3" name="TextBox 2">
            <a:extLst>
              <a:ext uri="{FF2B5EF4-FFF2-40B4-BE49-F238E27FC236}">
                <a16:creationId xmlns:a16="http://schemas.microsoft.com/office/drawing/2014/main" id="{43E2E2B1-DF09-933A-E67F-50938AB7197B}"/>
              </a:ext>
            </a:extLst>
          </p:cNvPr>
          <p:cNvSpPr txBox="1"/>
          <p:nvPr/>
        </p:nvSpPr>
        <p:spPr>
          <a:xfrm>
            <a:off x="2845837" y="2071397"/>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BF90D0F0-B299-7950-50C0-9BEFCC8DF3D1}"/>
              </a:ext>
            </a:extLst>
          </p:cNvPr>
          <p:cNvSpPr txBox="1"/>
          <p:nvPr/>
        </p:nvSpPr>
        <p:spPr>
          <a:xfrm>
            <a:off x="425050" y="1037319"/>
            <a:ext cx="8176677" cy="3896195"/>
          </a:xfrm>
          <a:prstGeom prst="rect">
            <a:avLst/>
          </a:prstGeom>
          <a:solidFill>
            <a:srgbClr val="0D4171"/>
          </a:solidFill>
        </p:spPr>
        <p:txBody>
          <a:bodyPr wrap="square" lIns="91440" tIns="45720" rIns="91440" bIns="45720" rtlCol="0" anchor="t">
            <a:spAutoFit/>
          </a:bodyPr>
          <a:lstStyle/>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endParaRPr kumimoji="0" lang="en-US" sz="1800" b="1" i="0" u="none" strike="noStrike" kern="1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b="1" i="0" u="none" strike="noStrike" kern="100" cap="none" spc="0" normalizeH="0" baseline="0" noProof="0" dirty="0">
                <a:ln>
                  <a:noFill/>
                </a:ln>
                <a:solidFill>
                  <a:prstClr val="white"/>
                </a:solidFill>
                <a:effectLst/>
                <a:uLnTx/>
                <a:uFillTx/>
                <a:ea typeface="Calibri" panose="020F0502020204030204" pitchFamily="34" charset="0"/>
                <a:cs typeface="Times New Roman" panose="02020603050405020304" pitchFamily="18" charset="0"/>
              </a:rPr>
              <a:t>Objective Today</a:t>
            </a:r>
          </a:p>
          <a:p>
            <a:pPr marL="914400" lvl="1" indent="-457200">
              <a:buFont typeface="Arial" panose="020B0604020202020204" pitchFamily="34" charset="0"/>
              <a:buChar char="•"/>
              <a:defRPr/>
            </a:pPr>
            <a:r>
              <a:rPr lang="en-US" dirty="0">
                <a:solidFill>
                  <a:schemeClr val="bg1"/>
                </a:solidFill>
                <a:cs typeface="Calibri"/>
              </a:rPr>
              <a:t>Help Units with Membership Renewal</a:t>
            </a:r>
          </a:p>
          <a:p>
            <a:pPr lvl="1">
              <a:defRPr/>
            </a:pPr>
            <a:endParaRPr lang="en-US" dirty="0">
              <a:solidFill>
                <a:schemeClr val="bg1"/>
              </a:solidFill>
              <a:cs typeface="Calibri"/>
            </a:endParaRP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b="1" i="0" u="none" strike="noStrike" kern="100" cap="none" spc="0" normalizeH="0" baseline="0" noProof="0" dirty="0">
                <a:ln>
                  <a:noFill/>
                </a:ln>
                <a:solidFill>
                  <a:prstClr val="white"/>
                </a:solidFill>
                <a:effectLst/>
                <a:uLnTx/>
                <a:uFillTx/>
                <a:ea typeface="Calibri" panose="020F0502020204030204" pitchFamily="34" charset="0"/>
                <a:cs typeface="Times New Roman" panose="02020603050405020304" pitchFamily="18" charset="0"/>
              </a:rPr>
              <a:t>Presenters</a:t>
            </a:r>
            <a:endParaRPr kumimoji="0" lang="en-US" i="0" u="none" strike="noStrike" kern="100" cap="none" spc="0" normalizeH="0" baseline="0" noProof="0" dirty="0">
              <a:ln>
                <a:noFill/>
              </a:ln>
              <a:solidFill>
                <a:prstClr val="white"/>
              </a:solidFill>
              <a:effectLst/>
              <a:uLnTx/>
              <a:uFillTx/>
              <a:ea typeface="Calibri" panose="020F0502020204030204" pitchFamily="34" charset="0"/>
              <a:cs typeface="Times New Roman" panose="02020603050405020304" pitchFamily="18" charset="0"/>
            </a:endParaRPr>
          </a:p>
          <a:p>
            <a:pPr marL="800100" marR="0" lvl="1" indent="-342900" algn="l" defTabSz="914400" rtl="0" eaLnBrk="1" fontAlgn="auto" latinLnBrk="0" hangingPunct="1">
              <a:lnSpc>
                <a:spcPct val="107000"/>
              </a:lnSpc>
              <a:spcBef>
                <a:spcPts val="0"/>
              </a:spcBef>
              <a:spcAft>
                <a:spcPts val="0"/>
              </a:spcAft>
              <a:buClrTx/>
              <a:buSzTx/>
              <a:buFont typeface="Wingdings" panose="05000000000000000000" pitchFamily="2" charset="2"/>
              <a:buChar char="Ø"/>
              <a:tabLst/>
              <a:defRPr/>
            </a:pPr>
            <a:r>
              <a:rPr kumimoji="0" lang="en-US" i="0" u="none" strike="noStrike" kern="100" cap="none" spc="0" normalizeH="0" baseline="0" noProof="0" dirty="0">
                <a:ln>
                  <a:noFill/>
                </a:ln>
                <a:solidFill>
                  <a:prstClr val="white"/>
                </a:solidFill>
                <a:effectLst/>
                <a:uLnTx/>
                <a:uFillTx/>
                <a:ea typeface="Calibri" panose="020F0502020204030204" pitchFamily="34" charset="0"/>
                <a:cs typeface="Times New Roman" panose="02020603050405020304" pitchFamily="18" charset="0"/>
              </a:rPr>
              <a:t>Louis Todd, Council Commissioner</a:t>
            </a:r>
          </a:p>
          <a:p>
            <a:pPr marL="800100" marR="0" lvl="1" indent="-342900" algn="l" defTabSz="914400" rtl="0" eaLnBrk="1" fontAlgn="auto" latinLnBrk="0" hangingPunct="1">
              <a:lnSpc>
                <a:spcPct val="107000"/>
              </a:lnSpc>
              <a:spcBef>
                <a:spcPts val="0"/>
              </a:spcBef>
              <a:spcAft>
                <a:spcPts val="0"/>
              </a:spcAft>
              <a:buClrTx/>
              <a:buSzTx/>
              <a:buFont typeface="Wingdings" panose="05000000000000000000" pitchFamily="2" charset="2"/>
              <a:buChar char="Ø"/>
              <a:tabLst/>
              <a:defRPr/>
            </a:pPr>
            <a:r>
              <a:rPr kumimoji="0" lang="en-US" i="0" u="none" strike="noStrike" kern="100" cap="none" spc="0" normalizeH="0" baseline="0" noProof="0" dirty="0">
                <a:ln>
                  <a:noFill/>
                </a:ln>
                <a:solidFill>
                  <a:prstClr val="white"/>
                </a:solidFill>
                <a:effectLst/>
                <a:uLnTx/>
                <a:uFillTx/>
                <a:latin typeface="Aptos" panose="02110004020202020204"/>
                <a:ea typeface="Calibri" panose="020F0502020204030204" pitchFamily="34" charset="0"/>
                <a:cs typeface="Times New Roman" panose="02020603050405020304" pitchFamily="18" charset="0"/>
              </a:rPr>
              <a:t>Ben Buckelew, Director of Field Service</a:t>
            </a:r>
          </a:p>
          <a:p>
            <a:pPr marL="800100" marR="0" lvl="1" indent="-342900" algn="l" defTabSz="914400" rtl="0" eaLnBrk="1" fontAlgn="auto" latinLnBrk="0" hangingPunct="1">
              <a:lnSpc>
                <a:spcPct val="107000"/>
              </a:lnSpc>
              <a:spcBef>
                <a:spcPts val="0"/>
              </a:spcBef>
              <a:spcAft>
                <a:spcPts val="0"/>
              </a:spcAft>
              <a:buClrTx/>
              <a:buSzTx/>
              <a:buFont typeface="Wingdings" panose="05000000000000000000" pitchFamily="2" charset="2"/>
              <a:buChar char="Ø"/>
              <a:tabLst/>
              <a:defRPr/>
            </a:pPr>
            <a:r>
              <a:rPr lang="en-US" sz="1800" b="0" kern="100" dirty="0">
                <a:solidFill>
                  <a:prstClr val="white"/>
                </a:solidFill>
                <a:latin typeface="Aptos" panose="02110004020202020204"/>
                <a:ea typeface="Calibri" panose="020F0502020204030204" pitchFamily="34" charset="0"/>
                <a:cs typeface="Times New Roman" panose="02020603050405020304" pitchFamily="18" charset="0"/>
              </a:rPr>
              <a:t>Donna Carr, Atlanta Area Coun</a:t>
            </a:r>
            <a:r>
              <a:rPr lang="en-US" kern="100" dirty="0">
                <a:solidFill>
                  <a:prstClr val="white"/>
                </a:solidFill>
                <a:latin typeface="Aptos" panose="02110004020202020204"/>
                <a:ea typeface="Calibri" panose="020F0502020204030204" pitchFamily="34" charset="0"/>
                <a:cs typeface="Times New Roman" panose="02020603050405020304" pitchFamily="18" charset="0"/>
              </a:rPr>
              <a:t>cil Registrar</a:t>
            </a:r>
            <a:endParaRPr kumimoji="0" lang="en-US" sz="1800" b="0" i="0" u="none" strike="noStrike" kern="100" cap="none" spc="0" normalizeH="0" baseline="0" noProof="0" dirty="0">
              <a:ln>
                <a:noFill/>
              </a:ln>
              <a:solidFill>
                <a:prstClr val="white"/>
              </a:solidFill>
              <a:effectLst/>
              <a:uLnTx/>
              <a:uFillTx/>
              <a:latin typeface="Aptos" panose="02110004020202020204"/>
              <a:ea typeface="Calibri" panose="020F0502020204030204" pitchFamily="34" charset="0"/>
              <a:cs typeface="Times New Roman" panose="02020603050405020304" pitchFamily="18" charset="0"/>
            </a:endParaRPr>
          </a:p>
          <a:p>
            <a:pPr lvl="1">
              <a:lnSpc>
                <a:spcPct val="107000"/>
              </a:lnSpc>
              <a:defRPr/>
            </a:pPr>
            <a:endParaRPr kumimoji="0" lang="en-US" i="0" u="none" strike="noStrike" kern="100" cap="none" spc="0" normalizeH="0" baseline="0" noProof="0" dirty="0">
              <a:ln>
                <a:noFill/>
              </a:ln>
              <a:solidFill>
                <a:schemeClr val="bg1"/>
              </a:solidFill>
              <a:effectLst/>
              <a:uLnTx/>
              <a:uFillTx/>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b="1" i="0" u="none" strike="noStrike" kern="100" cap="none" spc="0" normalizeH="0" baseline="0" noProof="0" dirty="0">
                <a:ln>
                  <a:noFill/>
                </a:ln>
                <a:solidFill>
                  <a:prstClr val="white"/>
                </a:solidFill>
                <a:effectLst/>
                <a:uLnTx/>
                <a:uFillTx/>
                <a:ea typeface="Calibri" panose="020F0502020204030204" pitchFamily="34" charset="0"/>
                <a:cs typeface="Times New Roman" panose="02020603050405020304" pitchFamily="18" charset="0"/>
              </a:rPr>
              <a:t>A Few Reminders… </a:t>
            </a:r>
          </a:p>
          <a:p>
            <a:pPr marL="742950" marR="0" lvl="1" indent="-285750" algn="l" defTabSz="914400" rtl="0" eaLnBrk="1" fontAlgn="auto" latinLnBrk="0" hangingPunct="1">
              <a:lnSpc>
                <a:spcPct val="107000"/>
              </a:lnSpc>
              <a:spcBef>
                <a:spcPts val="0"/>
              </a:spcBef>
              <a:spcAft>
                <a:spcPts val="0"/>
              </a:spcAft>
              <a:buClrTx/>
              <a:buSzTx/>
              <a:buFont typeface="Wingdings" panose="05000000000000000000" pitchFamily="2" charset="2"/>
              <a:buChar char="Ø"/>
              <a:tabLst/>
              <a:defRPr/>
            </a:pPr>
            <a:r>
              <a:rPr kumimoji="0" lang="en-US" i="0" u="none" strike="noStrike" kern="100" cap="none" spc="0" normalizeH="0" baseline="0" noProof="0" dirty="0">
                <a:ln>
                  <a:noFill/>
                </a:ln>
                <a:solidFill>
                  <a:prstClr val="white"/>
                </a:solidFill>
                <a:effectLst/>
                <a:uLnTx/>
                <a:uFillTx/>
                <a:ea typeface="Calibri" panose="020F0502020204030204" pitchFamily="34" charset="0"/>
                <a:cs typeface="Times New Roman" panose="02020603050405020304" pitchFamily="18" charset="0"/>
              </a:rPr>
              <a:t>FAQ’s update</a:t>
            </a:r>
          </a:p>
          <a:p>
            <a:pPr marL="742950" marR="0" lvl="1" indent="-285750" algn="l" defTabSz="914400" rtl="0" eaLnBrk="1" fontAlgn="auto" latinLnBrk="0" hangingPunct="1">
              <a:lnSpc>
                <a:spcPct val="107000"/>
              </a:lnSpc>
              <a:spcBef>
                <a:spcPts val="0"/>
              </a:spcBef>
              <a:spcAft>
                <a:spcPts val="0"/>
              </a:spcAft>
              <a:buClrTx/>
              <a:buSzTx/>
              <a:buFont typeface="Wingdings" panose="05000000000000000000" pitchFamily="2" charset="2"/>
              <a:buChar char="Ø"/>
              <a:tabLst/>
              <a:defRPr/>
            </a:pPr>
            <a:r>
              <a:rPr kumimoji="0" lang="en-US" i="0" u="none" strike="noStrike" kern="100" cap="none" spc="0" normalizeH="0" baseline="0" noProof="0" dirty="0">
                <a:ln>
                  <a:noFill/>
                </a:ln>
                <a:solidFill>
                  <a:prstClr val="white"/>
                </a:solidFill>
                <a:effectLst/>
                <a:uLnTx/>
                <a:uFillTx/>
                <a:ea typeface="Calibri" panose="020F0502020204030204" pitchFamily="34" charset="0"/>
                <a:cs typeface="Times New Roman" panose="02020603050405020304" pitchFamily="18" charset="0"/>
              </a:rPr>
              <a:t>Submit questions in Q&amp;A</a:t>
            </a:r>
          </a:p>
          <a:p>
            <a:pPr marL="742950" marR="0" lvl="1" indent="-285750" algn="l" defTabSz="914400" rtl="0" eaLnBrk="1" fontAlgn="auto" latinLnBrk="0" hangingPunct="1">
              <a:lnSpc>
                <a:spcPct val="107000"/>
              </a:lnSpc>
              <a:spcBef>
                <a:spcPts val="0"/>
              </a:spcBef>
              <a:spcAft>
                <a:spcPts val="800"/>
              </a:spcAft>
              <a:buClrTx/>
              <a:buSzTx/>
              <a:buFont typeface="Wingdings" panose="05000000000000000000" pitchFamily="2" charset="2"/>
              <a:buChar char="Ø"/>
              <a:tabLst/>
              <a:defRPr/>
            </a:pPr>
            <a:r>
              <a:rPr kumimoji="0" lang="en-US" i="0" u="none" strike="noStrike" kern="100" cap="none" spc="0" normalizeH="0" baseline="0" noProof="0" dirty="0">
                <a:ln>
                  <a:noFill/>
                </a:ln>
                <a:solidFill>
                  <a:prstClr val="white"/>
                </a:solidFill>
                <a:effectLst/>
                <a:uLnTx/>
                <a:uFillTx/>
                <a:ea typeface="Calibri" panose="020F0502020204030204" pitchFamily="34" charset="0"/>
                <a:cs typeface="Times New Roman" panose="02020603050405020304" pitchFamily="18" charset="0"/>
              </a:rPr>
              <a:t>Is this recorded? Yes.</a:t>
            </a:r>
          </a:p>
        </p:txBody>
      </p:sp>
      <p:pic>
        <p:nvPicPr>
          <p:cNvPr id="10" name="Picture 9" descr="A group of people on bicycles on a rocky hill">
            <a:extLst>
              <a:ext uri="{FF2B5EF4-FFF2-40B4-BE49-F238E27FC236}">
                <a16:creationId xmlns:a16="http://schemas.microsoft.com/office/drawing/2014/main" id="{E1DA4AA0-15BC-1A18-A67B-47E329248A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27846" y="1128039"/>
            <a:ext cx="2907270" cy="4360905"/>
          </a:xfrm>
          <a:prstGeom prst="rect">
            <a:avLst/>
          </a:prstGeom>
        </p:spPr>
      </p:pic>
    </p:spTree>
    <p:extLst>
      <p:ext uri="{BB962C8B-B14F-4D97-AF65-F5344CB8AC3E}">
        <p14:creationId xmlns:p14="http://schemas.microsoft.com/office/powerpoint/2010/main" val="13124730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E45F996-2E38-7F22-B615-866305191C6A}"/>
              </a:ext>
            </a:extLst>
          </p:cNvPr>
          <p:cNvSpPr>
            <a:spLocks noGrp="1"/>
          </p:cNvSpPr>
          <p:nvPr>
            <p:ph type="ctrTitle"/>
          </p:nvPr>
        </p:nvSpPr>
        <p:spPr/>
        <p:txBody>
          <a:bodyPr/>
          <a:lstStyle/>
          <a:p>
            <a:endParaRPr lang="en-US" dirty="0"/>
          </a:p>
        </p:txBody>
      </p:sp>
      <p:sp>
        <p:nvSpPr>
          <p:cNvPr id="7" name="Subtitle 6">
            <a:extLst>
              <a:ext uri="{FF2B5EF4-FFF2-40B4-BE49-F238E27FC236}">
                <a16:creationId xmlns:a16="http://schemas.microsoft.com/office/drawing/2014/main" id="{EF754C4E-B1DE-7EF7-9BF8-CB4BA1D8A233}"/>
              </a:ext>
            </a:extLst>
          </p:cNvPr>
          <p:cNvSpPr>
            <a:spLocks noGrp="1"/>
          </p:cNvSpPr>
          <p:nvPr>
            <p:ph type="subTitle" idx="1"/>
          </p:nvPr>
        </p:nvSpPr>
        <p:spPr/>
        <p:txBody>
          <a:bodyPr/>
          <a:lstStyle/>
          <a:p>
            <a:endParaRPr lang="en-US" dirty="0"/>
          </a:p>
        </p:txBody>
      </p:sp>
      <p:pic>
        <p:nvPicPr>
          <p:cNvPr id="4" name="Picture 3">
            <a:extLst>
              <a:ext uri="{FF2B5EF4-FFF2-40B4-BE49-F238E27FC236}">
                <a16:creationId xmlns:a16="http://schemas.microsoft.com/office/drawing/2014/main" id="{BC2D9FC0-8658-2AC2-B318-63BF90990DD4}"/>
              </a:ext>
            </a:extLst>
          </p:cNvPr>
          <p:cNvPicPr>
            <a:picLocks noChangeAspect="1"/>
          </p:cNvPicPr>
          <p:nvPr/>
        </p:nvPicPr>
        <p:blipFill>
          <a:blip r:embed="rId3"/>
          <a:srcRect/>
          <a:stretch/>
        </p:blipFill>
        <p:spPr>
          <a:xfrm>
            <a:off x="170097" y="989622"/>
            <a:ext cx="11851806" cy="4878755"/>
          </a:xfrm>
          <a:prstGeom prst="rect">
            <a:avLst/>
          </a:prstGeom>
          <a:effectLst>
            <a:outerShdw blurRad="50800" dist="38100" dir="2700000" algn="tl" rotWithShape="0">
              <a:prstClr val="black">
                <a:alpha val="40000"/>
              </a:prstClr>
            </a:outerShdw>
          </a:effectLst>
        </p:spPr>
      </p:pic>
      <p:sp>
        <p:nvSpPr>
          <p:cNvPr id="2" name="Arrow: Left 1">
            <a:extLst>
              <a:ext uri="{FF2B5EF4-FFF2-40B4-BE49-F238E27FC236}">
                <a16:creationId xmlns:a16="http://schemas.microsoft.com/office/drawing/2014/main" id="{3BD52BA9-6268-9FA1-D8C4-D70E504863CB}"/>
              </a:ext>
            </a:extLst>
          </p:cNvPr>
          <p:cNvSpPr/>
          <p:nvPr/>
        </p:nvSpPr>
        <p:spPr>
          <a:xfrm>
            <a:off x="5913120" y="1611883"/>
            <a:ext cx="978408" cy="484632"/>
          </a:xfrm>
          <a:prstGeom prst="leftArrow">
            <a:avLst/>
          </a:prstGeom>
          <a:solidFill>
            <a:srgbClr val="EC212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133772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C2D9FC0-8658-2AC2-B318-63BF90990DD4}"/>
              </a:ext>
            </a:extLst>
          </p:cNvPr>
          <p:cNvPicPr>
            <a:picLocks noChangeAspect="1"/>
          </p:cNvPicPr>
          <p:nvPr/>
        </p:nvPicPr>
        <p:blipFill>
          <a:blip r:embed="rId3"/>
          <a:srcRect/>
          <a:stretch/>
        </p:blipFill>
        <p:spPr>
          <a:xfrm>
            <a:off x="2912532" y="48637"/>
            <a:ext cx="6658187" cy="589496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3475361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C2D9FC0-8658-2AC2-B318-63BF90990DD4}"/>
              </a:ext>
            </a:extLst>
          </p:cNvPr>
          <p:cNvPicPr>
            <a:picLocks noChangeAspect="1"/>
          </p:cNvPicPr>
          <p:nvPr/>
        </p:nvPicPr>
        <p:blipFill>
          <a:blip r:embed="rId3"/>
          <a:srcRect/>
          <a:stretch/>
        </p:blipFill>
        <p:spPr>
          <a:xfrm>
            <a:off x="1676400" y="300724"/>
            <a:ext cx="8067040" cy="561239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33061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94BB62A-2D78-B814-1E8C-D0077288217B}"/>
              </a:ext>
            </a:extLst>
          </p:cNvPr>
          <p:cNvSpPr/>
          <p:nvPr/>
        </p:nvSpPr>
        <p:spPr>
          <a:xfrm>
            <a:off x="1132114" y="1793966"/>
            <a:ext cx="10084526" cy="2525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Title 8">
            <a:extLst>
              <a:ext uri="{FF2B5EF4-FFF2-40B4-BE49-F238E27FC236}">
                <a16:creationId xmlns:a16="http://schemas.microsoft.com/office/drawing/2014/main" id="{49E08714-0DF3-C851-1365-5D68E1B6BE92}"/>
              </a:ext>
            </a:extLst>
          </p:cNvPr>
          <p:cNvSpPr txBox="1">
            <a:spLocks/>
          </p:cNvSpPr>
          <p:nvPr/>
        </p:nvSpPr>
        <p:spPr>
          <a:xfrm>
            <a:off x="2928082" y="839625"/>
            <a:ext cx="6492590" cy="258937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altLang="en-US" sz="2400" b="0" i="0" u="none" strike="noStrike" kern="1200" cap="none" spc="-50" normalizeH="0" baseline="0" noProof="0" dirty="0">
              <a:ln>
                <a:noFill/>
              </a:ln>
              <a:solidFill>
                <a:srgbClr val="002060"/>
              </a:solidFill>
              <a:effectLst/>
              <a:uLnTx/>
              <a:uFillTx/>
              <a:latin typeface="Arial" panose="020B0604020202020204" pitchFamily="34" charset="0"/>
              <a:ea typeface="+mj-ea"/>
              <a:cs typeface="Arial" panose="020B0604020202020204" pitchFamily="34" charset="0"/>
            </a:endParaRPr>
          </a:p>
        </p:txBody>
      </p:sp>
      <p:sp>
        <p:nvSpPr>
          <p:cNvPr id="3" name="Slide Number Placeholder 2">
            <a:extLst>
              <a:ext uri="{FF2B5EF4-FFF2-40B4-BE49-F238E27FC236}">
                <a16:creationId xmlns:a16="http://schemas.microsoft.com/office/drawing/2014/main" id="{C85FA175-34CD-4166-785D-7301A9B7A6FA}"/>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3C900C6-8DAD-4ACA-827B-D64D7419B55E}" type="slidenum">
              <a:rPr lang="en-US" smtClean="0"/>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10" name="Content Placeholder 9">
            <a:extLst>
              <a:ext uri="{FF2B5EF4-FFF2-40B4-BE49-F238E27FC236}">
                <a16:creationId xmlns:a16="http://schemas.microsoft.com/office/drawing/2014/main" id="{294F68CF-422E-EE51-1FFB-CC0B975915EA}"/>
              </a:ext>
            </a:extLst>
          </p:cNvPr>
          <p:cNvPicPr>
            <a:picLocks noGrp="1" noChangeAspect="1"/>
          </p:cNvPicPr>
          <p:nvPr>
            <p:ph idx="1"/>
          </p:nvPr>
        </p:nvPicPr>
        <p:blipFill>
          <a:blip r:embed="rId3"/>
          <a:srcRect/>
          <a:stretch/>
        </p:blipFill>
        <p:spPr>
          <a:xfrm>
            <a:off x="3562594" y="410793"/>
            <a:ext cx="5066811" cy="5339768"/>
          </a:xfr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2629208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94BB62A-2D78-B814-1E8C-D0077288217B}"/>
              </a:ext>
            </a:extLst>
          </p:cNvPr>
          <p:cNvSpPr/>
          <p:nvPr/>
        </p:nvSpPr>
        <p:spPr>
          <a:xfrm>
            <a:off x="1132114" y="1793966"/>
            <a:ext cx="10084526" cy="2525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Title 8">
            <a:extLst>
              <a:ext uri="{FF2B5EF4-FFF2-40B4-BE49-F238E27FC236}">
                <a16:creationId xmlns:a16="http://schemas.microsoft.com/office/drawing/2014/main" id="{49E08714-0DF3-C851-1365-5D68E1B6BE92}"/>
              </a:ext>
            </a:extLst>
          </p:cNvPr>
          <p:cNvSpPr txBox="1">
            <a:spLocks/>
          </p:cNvSpPr>
          <p:nvPr/>
        </p:nvSpPr>
        <p:spPr>
          <a:xfrm>
            <a:off x="2928082" y="839625"/>
            <a:ext cx="6492590" cy="258937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altLang="en-US" sz="2400" b="0" i="0" u="none" strike="noStrike" kern="1200" cap="none" spc="-50" normalizeH="0" baseline="0" noProof="0" dirty="0">
              <a:ln>
                <a:noFill/>
              </a:ln>
              <a:solidFill>
                <a:srgbClr val="002060"/>
              </a:solidFill>
              <a:effectLst/>
              <a:uLnTx/>
              <a:uFillTx/>
              <a:latin typeface="Arial" panose="020B0604020202020204" pitchFamily="34" charset="0"/>
              <a:ea typeface="+mj-ea"/>
              <a:cs typeface="Arial" panose="020B0604020202020204" pitchFamily="34" charset="0"/>
            </a:endParaRPr>
          </a:p>
        </p:txBody>
      </p:sp>
      <p:sp>
        <p:nvSpPr>
          <p:cNvPr id="3" name="Slide Number Placeholder 2">
            <a:extLst>
              <a:ext uri="{FF2B5EF4-FFF2-40B4-BE49-F238E27FC236}">
                <a16:creationId xmlns:a16="http://schemas.microsoft.com/office/drawing/2014/main" id="{C85FA175-34CD-4166-785D-7301A9B7A6FA}"/>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3C900C6-8DAD-4ACA-827B-D64D7419B55E}" type="slidenum">
              <a:rPr lang="en-US" smtClean="0"/>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10" name="Content Placeholder 9">
            <a:extLst>
              <a:ext uri="{FF2B5EF4-FFF2-40B4-BE49-F238E27FC236}">
                <a16:creationId xmlns:a16="http://schemas.microsoft.com/office/drawing/2014/main" id="{294F68CF-422E-EE51-1FFB-CC0B975915EA}"/>
              </a:ext>
            </a:extLst>
          </p:cNvPr>
          <p:cNvPicPr>
            <a:picLocks noGrp="1" noChangeAspect="1"/>
          </p:cNvPicPr>
          <p:nvPr>
            <p:ph idx="1"/>
          </p:nvPr>
        </p:nvPicPr>
        <p:blipFill>
          <a:blip r:embed="rId3"/>
          <a:srcRect/>
          <a:stretch/>
        </p:blipFill>
        <p:spPr>
          <a:xfrm>
            <a:off x="3640971" y="441272"/>
            <a:ext cx="5066811" cy="5823637"/>
          </a:xfr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6399207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E45F996-2E38-7F22-B615-866305191C6A}"/>
              </a:ext>
            </a:extLst>
          </p:cNvPr>
          <p:cNvSpPr>
            <a:spLocks noGrp="1"/>
          </p:cNvSpPr>
          <p:nvPr>
            <p:ph type="ctrTitle"/>
          </p:nvPr>
        </p:nvSpPr>
        <p:spPr/>
        <p:txBody>
          <a:bodyPr/>
          <a:lstStyle/>
          <a:p>
            <a:r>
              <a:rPr lang="en-US" dirty="0"/>
              <a:t>Unit Paid Member Renewal</a:t>
            </a:r>
          </a:p>
        </p:txBody>
      </p:sp>
      <p:sp>
        <p:nvSpPr>
          <p:cNvPr id="7" name="Subtitle 6">
            <a:extLst>
              <a:ext uri="{FF2B5EF4-FFF2-40B4-BE49-F238E27FC236}">
                <a16:creationId xmlns:a16="http://schemas.microsoft.com/office/drawing/2014/main" id="{EF754C4E-B1DE-7EF7-9BF8-CB4BA1D8A233}"/>
              </a:ext>
            </a:extLst>
          </p:cNvPr>
          <p:cNvSpPr>
            <a:spLocks noGrp="1"/>
          </p:cNvSpPr>
          <p:nvPr>
            <p:ph type="subTitle" idx="1"/>
          </p:nvPr>
        </p:nvSpPr>
        <p:spPr/>
        <p:txBody>
          <a:bodyPr/>
          <a:lstStyle/>
          <a:p>
            <a:r>
              <a:rPr lang="en-US" dirty="0"/>
              <a:t>When the Unit Chooses to Renew their Members</a:t>
            </a:r>
          </a:p>
        </p:txBody>
      </p:sp>
    </p:spTree>
    <p:extLst>
      <p:ext uri="{BB962C8B-B14F-4D97-AF65-F5344CB8AC3E}">
        <p14:creationId xmlns:p14="http://schemas.microsoft.com/office/powerpoint/2010/main" val="26287450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94BB62A-2D78-B814-1E8C-D0077288217B}"/>
              </a:ext>
            </a:extLst>
          </p:cNvPr>
          <p:cNvSpPr/>
          <p:nvPr/>
        </p:nvSpPr>
        <p:spPr>
          <a:xfrm>
            <a:off x="1132114" y="1793966"/>
            <a:ext cx="10084526" cy="2525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Title 8">
            <a:extLst>
              <a:ext uri="{FF2B5EF4-FFF2-40B4-BE49-F238E27FC236}">
                <a16:creationId xmlns:a16="http://schemas.microsoft.com/office/drawing/2014/main" id="{49E08714-0DF3-C851-1365-5D68E1B6BE92}"/>
              </a:ext>
            </a:extLst>
          </p:cNvPr>
          <p:cNvSpPr txBox="1">
            <a:spLocks/>
          </p:cNvSpPr>
          <p:nvPr/>
        </p:nvSpPr>
        <p:spPr>
          <a:xfrm>
            <a:off x="2928082" y="839625"/>
            <a:ext cx="6492590" cy="258937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altLang="en-US" sz="2400" b="0" i="0" u="none" strike="noStrike" kern="1200" cap="none" spc="-50" normalizeH="0" baseline="0" noProof="0" dirty="0">
              <a:ln>
                <a:noFill/>
              </a:ln>
              <a:solidFill>
                <a:srgbClr val="002060"/>
              </a:solidFill>
              <a:effectLst/>
              <a:uLnTx/>
              <a:uFillTx/>
              <a:latin typeface="Arial" panose="020B0604020202020204" pitchFamily="34" charset="0"/>
              <a:ea typeface="+mj-ea"/>
              <a:cs typeface="Arial" panose="020B0604020202020204" pitchFamily="34" charset="0"/>
            </a:endParaRPr>
          </a:p>
        </p:txBody>
      </p:sp>
      <p:sp>
        <p:nvSpPr>
          <p:cNvPr id="3" name="Slide Number Placeholder 2">
            <a:extLst>
              <a:ext uri="{FF2B5EF4-FFF2-40B4-BE49-F238E27FC236}">
                <a16:creationId xmlns:a16="http://schemas.microsoft.com/office/drawing/2014/main" id="{C85FA175-34CD-4166-785D-7301A9B7A6FA}"/>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3C900C6-8DAD-4ACA-827B-D64D7419B55E}" type="slidenum">
              <a:rPr lang="en-US" smtClean="0"/>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9" name="Content Placeholder 8">
            <a:extLst>
              <a:ext uri="{FF2B5EF4-FFF2-40B4-BE49-F238E27FC236}">
                <a16:creationId xmlns:a16="http://schemas.microsoft.com/office/drawing/2014/main" id="{6E3FB756-0634-DBCF-E3C6-5BC0684C4589}"/>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1053737" y="546585"/>
            <a:ext cx="10084526" cy="5764830"/>
          </a:xfr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0181107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omputer&#10;&#10;Description automatically generated">
            <a:extLst>
              <a:ext uri="{FF2B5EF4-FFF2-40B4-BE49-F238E27FC236}">
                <a16:creationId xmlns:a16="http://schemas.microsoft.com/office/drawing/2014/main" id="{41F0EE70-57DA-78E1-1EFC-90C5E9B824C7}"/>
              </a:ext>
            </a:extLst>
          </p:cNvPr>
          <p:cNvPicPr>
            <a:picLocks noChangeAspect="1"/>
          </p:cNvPicPr>
          <p:nvPr/>
        </p:nvPicPr>
        <p:blipFill>
          <a:blip r:embed="rId3"/>
          <a:stretch>
            <a:fillRect/>
          </a:stretch>
        </p:blipFill>
        <p:spPr>
          <a:xfrm>
            <a:off x="881020" y="299122"/>
            <a:ext cx="9238340" cy="554457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9237097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E45F996-2E38-7F22-B615-866305191C6A}"/>
              </a:ext>
            </a:extLst>
          </p:cNvPr>
          <p:cNvSpPr>
            <a:spLocks noGrp="1"/>
          </p:cNvSpPr>
          <p:nvPr>
            <p:ph type="ctrTitle"/>
          </p:nvPr>
        </p:nvSpPr>
        <p:spPr/>
        <p:txBody>
          <a:bodyPr/>
          <a:lstStyle/>
          <a:p>
            <a:endParaRPr lang="en-US" dirty="0"/>
          </a:p>
        </p:txBody>
      </p:sp>
      <p:sp>
        <p:nvSpPr>
          <p:cNvPr id="7" name="Subtitle 6">
            <a:extLst>
              <a:ext uri="{FF2B5EF4-FFF2-40B4-BE49-F238E27FC236}">
                <a16:creationId xmlns:a16="http://schemas.microsoft.com/office/drawing/2014/main" id="{EF754C4E-B1DE-7EF7-9BF8-CB4BA1D8A233}"/>
              </a:ext>
            </a:extLst>
          </p:cNvPr>
          <p:cNvSpPr>
            <a:spLocks noGrp="1"/>
          </p:cNvSpPr>
          <p:nvPr>
            <p:ph type="subTitle" idx="1"/>
          </p:nvPr>
        </p:nvSpPr>
        <p:spPr/>
        <p:txBody>
          <a:bodyPr/>
          <a:lstStyle/>
          <a:p>
            <a:endParaRPr lang="en-US" dirty="0"/>
          </a:p>
        </p:txBody>
      </p:sp>
      <p:pic>
        <p:nvPicPr>
          <p:cNvPr id="4" name="Picture 3">
            <a:extLst>
              <a:ext uri="{FF2B5EF4-FFF2-40B4-BE49-F238E27FC236}">
                <a16:creationId xmlns:a16="http://schemas.microsoft.com/office/drawing/2014/main" id="{41F0EE70-57DA-78E1-1EFC-90C5E9B824C7}"/>
              </a:ext>
            </a:extLst>
          </p:cNvPr>
          <p:cNvPicPr>
            <a:picLocks noChangeAspect="1"/>
          </p:cNvPicPr>
          <p:nvPr/>
        </p:nvPicPr>
        <p:blipFill>
          <a:blip r:embed="rId3"/>
          <a:srcRect/>
          <a:stretch/>
        </p:blipFill>
        <p:spPr>
          <a:xfrm>
            <a:off x="881020" y="519535"/>
            <a:ext cx="10429959" cy="581892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4827133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E45F996-2E38-7F22-B615-866305191C6A}"/>
              </a:ext>
            </a:extLst>
          </p:cNvPr>
          <p:cNvSpPr>
            <a:spLocks noGrp="1"/>
          </p:cNvSpPr>
          <p:nvPr>
            <p:ph type="ctrTitle"/>
          </p:nvPr>
        </p:nvSpPr>
        <p:spPr/>
        <p:txBody>
          <a:bodyPr/>
          <a:lstStyle/>
          <a:p>
            <a:endParaRPr lang="en-US" dirty="0"/>
          </a:p>
        </p:txBody>
      </p:sp>
      <p:sp>
        <p:nvSpPr>
          <p:cNvPr id="7" name="Subtitle 6">
            <a:extLst>
              <a:ext uri="{FF2B5EF4-FFF2-40B4-BE49-F238E27FC236}">
                <a16:creationId xmlns:a16="http://schemas.microsoft.com/office/drawing/2014/main" id="{EF754C4E-B1DE-7EF7-9BF8-CB4BA1D8A233}"/>
              </a:ext>
            </a:extLst>
          </p:cNvPr>
          <p:cNvSpPr>
            <a:spLocks noGrp="1"/>
          </p:cNvSpPr>
          <p:nvPr>
            <p:ph type="subTitle" idx="1"/>
          </p:nvPr>
        </p:nvSpPr>
        <p:spPr/>
        <p:txBody>
          <a:bodyPr/>
          <a:lstStyle/>
          <a:p>
            <a:endParaRPr lang="en-US" dirty="0"/>
          </a:p>
        </p:txBody>
      </p:sp>
      <p:pic>
        <p:nvPicPr>
          <p:cNvPr id="4" name="Picture 3">
            <a:extLst>
              <a:ext uri="{FF2B5EF4-FFF2-40B4-BE49-F238E27FC236}">
                <a16:creationId xmlns:a16="http://schemas.microsoft.com/office/drawing/2014/main" id="{41F0EE70-57DA-78E1-1EFC-90C5E9B824C7}"/>
              </a:ext>
            </a:extLst>
          </p:cNvPr>
          <p:cNvPicPr>
            <a:picLocks noChangeAspect="1"/>
          </p:cNvPicPr>
          <p:nvPr/>
        </p:nvPicPr>
        <p:blipFill>
          <a:blip r:embed="rId3"/>
          <a:srcRect/>
          <a:stretch/>
        </p:blipFill>
        <p:spPr>
          <a:xfrm>
            <a:off x="1931362" y="299123"/>
            <a:ext cx="8329275" cy="625975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6645821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DBACDC6-8D49-DFD7-462C-5FEA471EC5BC}"/>
              </a:ext>
            </a:extLst>
          </p:cNvPr>
          <p:cNvPicPr>
            <a:picLocks noChangeAspect="1"/>
          </p:cNvPicPr>
          <p:nvPr/>
        </p:nvPicPr>
        <p:blipFill>
          <a:blip r:embed="rId3"/>
          <a:stretch>
            <a:fillRect/>
          </a:stretch>
        </p:blipFill>
        <p:spPr>
          <a:xfrm>
            <a:off x="409508" y="386164"/>
            <a:ext cx="10748337" cy="5332248"/>
          </a:xfrm>
          <a:prstGeom prst="rect">
            <a:avLst/>
          </a:prstGeom>
        </p:spPr>
      </p:pic>
      <p:sp>
        <p:nvSpPr>
          <p:cNvPr id="3" name="Title 2">
            <a:extLst>
              <a:ext uri="{FF2B5EF4-FFF2-40B4-BE49-F238E27FC236}">
                <a16:creationId xmlns:a16="http://schemas.microsoft.com/office/drawing/2014/main" id="{5E45F996-2E38-7F22-B615-866305191C6A}"/>
              </a:ext>
            </a:extLst>
          </p:cNvPr>
          <p:cNvSpPr>
            <a:spLocks noGrp="1"/>
          </p:cNvSpPr>
          <p:nvPr>
            <p:ph type="ctrTitle"/>
          </p:nvPr>
        </p:nvSpPr>
        <p:spPr>
          <a:xfrm>
            <a:off x="1524000" y="1854199"/>
            <a:ext cx="9144000" cy="1655763"/>
          </a:xfrm>
        </p:spPr>
        <p:txBody>
          <a:bodyPr>
            <a:normAutofit/>
          </a:bodyPr>
          <a:lstStyle/>
          <a:p>
            <a:r>
              <a:rPr lang="en-US" dirty="0"/>
              <a:t>Safety Moment</a:t>
            </a:r>
          </a:p>
        </p:txBody>
      </p:sp>
      <p:sp>
        <p:nvSpPr>
          <p:cNvPr id="5" name="Subtitle 4">
            <a:extLst>
              <a:ext uri="{FF2B5EF4-FFF2-40B4-BE49-F238E27FC236}">
                <a16:creationId xmlns:a16="http://schemas.microsoft.com/office/drawing/2014/main" id="{511D1566-B79D-85BD-B1F2-9E82AD719021}"/>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1241400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1F0EE70-57DA-78E1-1EFC-90C5E9B824C7}"/>
              </a:ext>
            </a:extLst>
          </p:cNvPr>
          <p:cNvPicPr>
            <a:picLocks noChangeAspect="1"/>
          </p:cNvPicPr>
          <p:nvPr/>
        </p:nvPicPr>
        <p:blipFill>
          <a:blip r:embed="rId3"/>
          <a:srcRect/>
          <a:stretch/>
        </p:blipFill>
        <p:spPr>
          <a:xfrm>
            <a:off x="2019795" y="299123"/>
            <a:ext cx="7327405" cy="5626282"/>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4198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E45F996-2E38-7F22-B615-866305191C6A}"/>
              </a:ext>
            </a:extLst>
          </p:cNvPr>
          <p:cNvSpPr>
            <a:spLocks noGrp="1"/>
          </p:cNvSpPr>
          <p:nvPr>
            <p:ph type="ctrTitle"/>
          </p:nvPr>
        </p:nvSpPr>
        <p:spPr/>
        <p:txBody>
          <a:bodyPr/>
          <a:lstStyle/>
          <a:p>
            <a:r>
              <a:rPr lang="en-US" dirty="0"/>
              <a:t>Reporting</a:t>
            </a:r>
          </a:p>
        </p:txBody>
      </p:sp>
      <p:sp>
        <p:nvSpPr>
          <p:cNvPr id="7" name="Subtitle 6">
            <a:extLst>
              <a:ext uri="{FF2B5EF4-FFF2-40B4-BE49-F238E27FC236}">
                <a16:creationId xmlns:a16="http://schemas.microsoft.com/office/drawing/2014/main" id="{EF754C4E-B1DE-7EF7-9BF8-CB4BA1D8A233}"/>
              </a:ext>
            </a:extLst>
          </p:cNvPr>
          <p:cNvSpPr>
            <a:spLocks noGrp="1"/>
          </p:cNvSpPr>
          <p:nvPr>
            <p:ph type="subTitle" idx="1"/>
          </p:nvPr>
        </p:nvSpPr>
        <p:spPr/>
        <p:txBody>
          <a:bodyPr/>
          <a:lstStyle/>
          <a:p>
            <a:r>
              <a:rPr lang="en-US" dirty="0"/>
              <a:t>Found in Organization Manager</a:t>
            </a:r>
          </a:p>
        </p:txBody>
      </p:sp>
    </p:spTree>
    <p:extLst>
      <p:ext uri="{BB962C8B-B14F-4D97-AF65-F5344CB8AC3E}">
        <p14:creationId xmlns:p14="http://schemas.microsoft.com/office/powerpoint/2010/main" val="1528108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94BB62A-2D78-B814-1E8C-D0077288217B}"/>
              </a:ext>
            </a:extLst>
          </p:cNvPr>
          <p:cNvSpPr/>
          <p:nvPr/>
        </p:nvSpPr>
        <p:spPr>
          <a:xfrm>
            <a:off x="1132114" y="1793966"/>
            <a:ext cx="10084526" cy="2525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Title 8">
            <a:extLst>
              <a:ext uri="{FF2B5EF4-FFF2-40B4-BE49-F238E27FC236}">
                <a16:creationId xmlns:a16="http://schemas.microsoft.com/office/drawing/2014/main" id="{49E08714-0DF3-C851-1365-5D68E1B6BE92}"/>
              </a:ext>
            </a:extLst>
          </p:cNvPr>
          <p:cNvSpPr txBox="1">
            <a:spLocks/>
          </p:cNvSpPr>
          <p:nvPr/>
        </p:nvSpPr>
        <p:spPr>
          <a:xfrm>
            <a:off x="2928082" y="839625"/>
            <a:ext cx="6492590" cy="258937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altLang="en-US" sz="2400" b="0" i="0" u="none" strike="noStrike" kern="1200" cap="none" spc="-50" normalizeH="0" baseline="0" noProof="0" dirty="0">
              <a:ln>
                <a:noFill/>
              </a:ln>
              <a:solidFill>
                <a:srgbClr val="002060"/>
              </a:solidFill>
              <a:effectLst/>
              <a:uLnTx/>
              <a:uFillTx/>
              <a:latin typeface="Arial" panose="020B0604020202020204" pitchFamily="34" charset="0"/>
              <a:ea typeface="+mj-ea"/>
              <a:cs typeface="Arial" panose="020B0604020202020204" pitchFamily="34" charset="0"/>
            </a:endParaRPr>
          </a:p>
        </p:txBody>
      </p:sp>
      <p:sp>
        <p:nvSpPr>
          <p:cNvPr id="3" name="Slide Number Placeholder 2">
            <a:extLst>
              <a:ext uri="{FF2B5EF4-FFF2-40B4-BE49-F238E27FC236}">
                <a16:creationId xmlns:a16="http://schemas.microsoft.com/office/drawing/2014/main" id="{C85FA175-34CD-4166-785D-7301A9B7A6FA}"/>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3C900C6-8DAD-4ACA-827B-D64D7419B55E}" type="slidenum">
              <a:rPr lang="en-US" smtClean="0"/>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9" name="Content Placeholder 8">
            <a:extLst>
              <a:ext uri="{FF2B5EF4-FFF2-40B4-BE49-F238E27FC236}">
                <a16:creationId xmlns:a16="http://schemas.microsoft.com/office/drawing/2014/main" id="{6E3FB756-0634-DBCF-E3C6-5BC0684C4589}"/>
              </a:ext>
            </a:extLst>
          </p:cNvPr>
          <p:cNvPicPr>
            <a:picLocks noGrp="1" noChangeAspect="1"/>
          </p:cNvPicPr>
          <p:nvPr>
            <p:ph idx="1"/>
          </p:nvPr>
        </p:nvPicPr>
        <p:blipFill>
          <a:blip r:embed="rId3"/>
          <a:srcRect/>
          <a:stretch/>
        </p:blipFill>
        <p:spPr>
          <a:xfrm>
            <a:off x="725682" y="1164899"/>
            <a:ext cx="10897389" cy="4528202"/>
          </a:xfr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89876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94BB62A-2D78-B814-1E8C-D0077288217B}"/>
              </a:ext>
            </a:extLst>
          </p:cNvPr>
          <p:cNvSpPr/>
          <p:nvPr/>
        </p:nvSpPr>
        <p:spPr>
          <a:xfrm>
            <a:off x="1132114" y="1793966"/>
            <a:ext cx="10084526" cy="2525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Title 8">
            <a:extLst>
              <a:ext uri="{FF2B5EF4-FFF2-40B4-BE49-F238E27FC236}">
                <a16:creationId xmlns:a16="http://schemas.microsoft.com/office/drawing/2014/main" id="{49E08714-0DF3-C851-1365-5D68E1B6BE92}"/>
              </a:ext>
            </a:extLst>
          </p:cNvPr>
          <p:cNvSpPr txBox="1">
            <a:spLocks/>
          </p:cNvSpPr>
          <p:nvPr/>
        </p:nvSpPr>
        <p:spPr>
          <a:xfrm>
            <a:off x="2928082" y="839625"/>
            <a:ext cx="6492590" cy="258937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altLang="en-US" sz="2400" b="0" i="0" u="none" strike="noStrike" kern="1200" cap="none" spc="-50" normalizeH="0" baseline="0" noProof="0" dirty="0">
              <a:ln>
                <a:noFill/>
              </a:ln>
              <a:solidFill>
                <a:srgbClr val="002060"/>
              </a:solidFill>
              <a:effectLst/>
              <a:uLnTx/>
              <a:uFillTx/>
              <a:latin typeface="Arial" panose="020B0604020202020204" pitchFamily="34" charset="0"/>
              <a:ea typeface="+mj-ea"/>
              <a:cs typeface="Arial" panose="020B0604020202020204" pitchFamily="34" charset="0"/>
            </a:endParaRPr>
          </a:p>
        </p:txBody>
      </p:sp>
      <p:sp>
        <p:nvSpPr>
          <p:cNvPr id="3" name="Slide Number Placeholder 2">
            <a:extLst>
              <a:ext uri="{FF2B5EF4-FFF2-40B4-BE49-F238E27FC236}">
                <a16:creationId xmlns:a16="http://schemas.microsoft.com/office/drawing/2014/main" id="{C85FA175-34CD-4166-785D-7301A9B7A6FA}"/>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3C900C6-8DAD-4ACA-827B-D64D7419B55E}" type="slidenum">
              <a:rPr lang="en-US" smtClean="0"/>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9" name="Content Placeholder 8">
            <a:extLst>
              <a:ext uri="{FF2B5EF4-FFF2-40B4-BE49-F238E27FC236}">
                <a16:creationId xmlns:a16="http://schemas.microsoft.com/office/drawing/2014/main" id="{6E3FB756-0634-DBCF-E3C6-5BC0684C4589}"/>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645779" y="686593"/>
            <a:ext cx="10900441" cy="5932868"/>
          </a:xfr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6882927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94BB62A-2D78-B814-1E8C-D0077288217B}"/>
              </a:ext>
            </a:extLst>
          </p:cNvPr>
          <p:cNvSpPr/>
          <p:nvPr/>
        </p:nvSpPr>
        <p:spPr>
          <a:xfrm>
            <a:off x="1132114" y="1793966"/>
            <a:ext cx="10084526" cy="2525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Title 8">
            <a:extLst>
              <a:ext uri="{FF2B5EF4-FFF2-40B4-BE49-F238E27FC236}">
                <a16:creationId xmlns:a16="http://schemas.microsoft.com/office/drawing/2014/main" id="{49E08714-0DF3-C851-1365-5D68E1B6BE92}"/>
              </a:ext>
            </a:extLst>
          </p:cNvPr>
          <p:cNvSpPr txBox="1">
            <a:spLocks/>
          </p:cNvSpPr>
          <p:nvPr/>
        </p:nvSpPr>
        <p:spPr>
          <a:xfrm>
            <a:off x="2928082" y="839625"/>
            <a:ext cx="6492590" cy="258937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altLang="en-US" sz="2400" b="0" i="0" u="none" strike="noStrike" kern="1200" cap="none" spc="-50" normalizeH="0" baseline="0" noProof="0" dirty="0">
              <a:ln>
                <a:noFill/>
              </a:ln>
              <a:solidFill>
                <a:srgbClr val="002060"/>
              </a:solidFill>
              <a:effectLst/>
              <a:uLnTx/>
              <a:uFillTx/>
              <a:latin typeface="Arial" panose="020B0604020202020204" pitchFamily="34" charset="0"/>
              <a:ea typeface="+mj-ea"/>
              <a:cs typeface="Arial" panose="020B0604020202020204" pitchFamily="34" charset="0"/>
            </a:endParaRPr>
          </a:p>
        </p:txBody>
      </p:sp>
      <p:sp>
        <p:nvSpPr>
          <p:cNvPr id="3" name="Slide Number Placeholder 2">
            <a:extLst>
              <a:ext uri="{FF2B5EF4-FFF2-40B4-BE49-F238E27FC236}">
                <a16:creationId xmlns:a16="http://schemas.microsoft.com/office/drawing/2014/main" id="{C85FA175-34CD-4166-785D-7301A9B7A6FA}"/>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3C900C6-8DAD-4ACA-827B-D64D7419B55E}" type="slidenum">
              <a:rPr lang="en-US" smtClean="0"/>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9" name="Content Placeholder 8">
            <a:extLst>
              <a:ext uri="{FF2B5EF4-FFF2-40B4-BE49-F238E27FC236}">
                <a16:creationId xmlns:a16="http://schemas.microsoft.com/office/drawing/2014/main" id="{6E3FB756-0634-DBCF-E3C6-5BC0684C4589}"/>
              </a:ext>
            </a:extLst>
          </p:cNvPr>
          <p:cNvPicPr>
            <a:picLocks noGrp="1" noChangeAspect="1"/>
          </p:cNvPicPr>
          <p:nvPr>
            <p:ph idx="1"/>
          </p:nvPr>
        </p:nvPicPr>
        <p:blipFill>
          <a:blip r:embed="rId2"/>
          <a:srcRect/>
          <a:stretch/>
        </p:blipFill>
        <p:spPr>
          <a:xfrm>
            <a:off x="724156" y="306347"/>
            <a:ext cx="10900441" cy="5932868"/>
          </a:xfr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6205150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BCB832-BBF3-1806-B42C-ED9EFDC7F4F5}"/>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017C1D9A-8D87-159D-B5AC-95AF702562C8}"/>
              </a:ext>
            </a:extLst>
          </p:cNvPr>
          <p:cNvSpPr/>
          <p:nvPr/>
        </p:nvSpPr>
        <p:spPr>
          <a:xfrm>
            <a:off x="1132114" y="1793966"/>
            <a:ext cx="10084526" cy="2525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Title 8">
            <a:extLst>
              <a:ext uri="{FF2B5EF4-FFF2-40B4-BE49-F238E27FC236}">
                <a16:creationId xmlns:a16="http://schemas.microsoft.com/office/drawing/2014/main" id="{15BB652E-C472-36BC-F7BE-CD94F789E583}"/>
              </a:ext>
            </a:extLst>
          </p:cNvPr>
          <p:cNvSpPr txBox="1">
            <a:spLocks/>
          </p:cNvSpPr>
          <p:nvPr/>
        </p:nvSpPr>
        <p:spPr>
          <a:xfrm>
            <a:off x="2928082" y="839625"/>
            <a:ext cx="6492590" cy="258937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altLang="en-US" sz="2400" b="0" i="0" u="none" strike="noStrike" kern="1200" cap="none" spc="-50" normalizeH="0" baseline="0" noProof="0" dirty="0">
              <a:ln>
                <a:noFill/>
              </a:ln>
              <a:solidFill>
                <a:srgbClr val="002060"/>
              </a:solidFill>
              <a:effectLst/>
              <a:uLnTx/>
              <a:uFillTx/>
              <a:latin typeface="Arial" panose="020B0604020202020204" pitchFamily="34" charset="0"/>
              <a:ea typeface="+mj-ea"/>
              <a:cs typeface="Arial" panose="020B0604020202020204" pitchFamily="34" charset="0"/>
            </a:endParaRPr>
          </a:p>
        </p:txBody>
      </p:sp>
      <p:sp>
        <p:nvSpPr>
          <p:cNvPr id="3" name="Slide Number Placeholder 2">
            <a:extLst>
              <a:ext uri="{FF2B5EF4-FFF2-40B4-BE49-F238E27FC236}">
                <a16:creationId xmlns:a16="http://schemas.microsoft.com/office/drawing/2014/main" id="{0F776859-38E1-5A03-5293-5D3B2137F58A}"/>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3C900C6-8DAD-4ACA-827B-D64D7419B55E}" type="slidenum">
              <a:rPr lang="en-US" smtClean="0"/>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9" name="Content Placeholder 8">
            <a:extLst>
              <a:ext uri="{FF2B5EF4-FFF2-40B4-BE49-F238E27FC236}">
                <a16:creationId xmlns:a16="http://schemas.microsoft.com/office/drawing/2014/main" id="{9FFBAD29-6CC0-4879-513C-75CF5E0A9C75}"/>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645779" y="686593"/>
            <a:ext cx="10900441" cy="5932868"/>
          </a:xfr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7843395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94BB62A-2D78-B814-1E8C-D0077288217B}"/>
              </a:ext>
            </a:extLst>
          </p:cNvPr>
          <p:cNvSpPr/>
          <p:nvPr/>
        </p:nvSpPr>
        <p:spPr>
          <a:xfrm>
            <a:off x="1132114" y="1793966"/>
            <a:ext cx="10084526" cy="2525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44A919C-A270-5CE7-74D0-4E9BF83E072B}"/>
              </a:ext>
            </a:extLst>
          </p:cNvPr>
          <p:cNvSpPr>
            <a:spLocks noGrp="1"/>
          </p:cNvSpPr>
          <p:nvPr>
            <p:ph type="title"/>
          </p:nvPr>
        </p:nvSpPr>
        <p:spPr>
          <a:xfrm>
            <a:off x="144854" y="837636"/>
            <a:ext cx="3485585" cy="958320"/>
          </a:xfrm>
        </p:spPr>
        <p:txBody>
          <a:bodyPr>
            <a:noAutofit/>
          </a:bodyPr>
          <a:lstStyle/>
          <a:p>
            <a:r>
              <a:rPr lang="en-US" sz="4000" b="1">
                <a:solidFill>
                  <a:srgbClr val="002060"/>
                </a:solidFill>
                <a:latin typeface="Calibri" panose="020F0502020204030204" pitchFamily="34" charset="0"/>
                <a:ea typeface="Calibri" panose="020F0502020204030204" pitchFamily="34" charset="0"/>
                <a:cs typeface="Calibri" panose="020F0502020204030204" pitchFamily="34" charset="0"/>
              </a:rPr>
              <a:t>Unit Leader</a:t>
            </a:r>
            <a:br>
              <a:rPr lang="en-US" sz="4000" b="1">
                <a:solidFill>
                  <a:srgbClr val="002060"/>
                </a:solidFill>
                <a:latin typeface="Calibri" panose="020F0502020204030204" pitchFamily="34" charset="0"/>
                <a:ea typeface="Calibri" panose="020F0502020204030204" pitchFamily="34" charset="0"/>
                <a:cs typeface="Calibri" panose="020F0502020204030204" pitchFamily="34" charset="0"/>
              </a:rPr>
            </a:br>
            <a:r>
              <a:rPr lang="en-US" sz="4000" b="1">
                <a:solidFill>
                  <a:srgbClr val="002060"/>
                </a:solidFill>
                <a:latin typeface="Calibri" panose="020F0502020204030204" pitchFamily="34" charset="0"/>
                <a:ea typeface="Calibri" panose="020F0502020204030204" pitchFamily="34" charset="0"/>
                <a:cs typeface="Calibri" panose="020F0502020204030204" pitchFamily="34" charset="0"/>
              </a:rPr>
              <a:t>Renewal E-Mail</a:t>
            </a:r>
          </a:p>
        </p:txBody>
      </p:sp>
      <p:pic>
        <p:nvPicPr>
          <p:cNvPr id="9" name="Content Placeholder 8">
            <a:extLst>
              <a:ext uri="{FF2B5EF4-FFF2-40B4-BE49-F238E27FC236}">
                <a16:creationId xmlns:a16="http://schemas.microsoft.com/office/drawing/2014/main" id="{F03A2C06-1DF3-32D1-AD3D-216EA410D6C4}"/>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3630438" y="213566"/>
            <a:ext cx="5694631" cy="6598397"/>
          </a:xfrm>
          <a:effectLst>
            <a:outerShdw blurRad="50800" dist="38100" dir="2700000" algn="tl" rotWithShape="0">
              <a:prstClr val="black">
                <a:alpha val="40000"/>
              </a:prstClr>
            </a:outerShdw>
          </a:effectLst>
        </p:spPr>
      </p:pic>
      <p:sp>
        <p:nvSpPr>
          <p:cNvPr id="3" name="Slide Number Placeholder 2">
            <a:extLst>
              <a:ext uri="{FF2B5EF4-FFF2-40B4-BE49-F238E27FC236}">
                <a16:creationId xmlns:a16="http://schemas.microsoft.com/office/drawing/2014/main" id="{C85FA175-34CD-4166-785D-7301A9B7A6FA}"/>
              </a:ext>
            </a:extLst>
          </p:cNvPr>
          <p:cNvSpPr>
            <a:spLocks noGrp="1"/>
          </p:cNvSpPr>
          <p:nvPr>
            <p:ph type="sldNum" sz="quarter" idx="12"/>
          </p:nvPr>
        </p:nvSpPr>
        <p:spPr>
          <a:xfrm>
            <a:off x="10993582" y="6446838"/>
            <a:ext cx="780010" cy="365125"/>
          </a:xfrm>
          <a:prstGeom prst="rect">
            <a:avLst/>
          </a:prstGeom>
        </p:spPr>
        <p:txBody>
          <a:bodyPr vert="horz" lIns="91440" tIns="45720" rIns="91440" bIns="45720" rtlCol="0" anchor="ctr"/>
          <a:lstStyle>
            <a:defPPr>
              <a:defRPr lang="en-US"/>
            </a:defPPr>
            <a:lvl1pPr marL="0" algn="l" defTabSz="914400" rtl="0" eaLnBrk="1" latinLnBrk="0" hangingPunct="1">
              <a:defRPr sz="8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A98EE3D-8CD1-4C3F-BD1C-C98C9596463C}" type="slidenum">
              <a:rPr lang="en-US" smtClean="0"/>
              <a:pPr algn="r"/>
              <a:t>36</a:t>
            </a:fld>
            <a:endParaRPr lang="en-US"/>
          </a:p>
        </p:txBody>
      </p:sp>
      <p:sp>
        <p:nvSpPr>
          <p:cNvPr id="7" name="TextBox 6">
            <a:extLst>
              <a:ext uri="{FF2B5EF4-FFF2-40B4-BE49-F238E27FC236}">
                <a16:creationId xmlns:a16="http://schemas.microsoft.com/office/drawing/2014/main" id="{6713EBE7-A2FE-7583-391E-24E93949DE7A}"/>
              </a:ext>
            </a:extLst>
          </p:cNvPr>
          <p:cNvSpPr txBox="1"/>
          <p:nvPr/>
        </p:nvSpPr>
        <p:spPr>
          <a:xfrm>
            <a:off x="427362" y="2103420"/>
            <a:ext cx="3069125" cy="3046988"/>
          </a:xfrm>
          <a:prstGeom prst="rect">
            <a:avLst/>
          </a:prstGeom>
          <a:noFill/>
        </p:spPr>
        <p:txBody>
          <a:bodyPr wrap="square" rtlCol="0">
            <a:spAutoFit/>
          </a:bodyPr>
          <a:lstStyle/>
          <a:p>
            <a:r>
              <a:rPr lang="en-US" sz="3200" b="1">
                <a:solidFill>
                  <a:srgbClr val="002060"/>
                </a:solidFill>
                <a:latin typeface="Calibri" panose="020F0502020204030204" pitchFamily="34" charset="0"/>
                <a:ea typeface="Calibri" panose="020F0502020204030204" pitchFamily="34" charset="0"/>
                <a:cs typeface="Calibri" panose="020F0502020204030204" pitchFamily="34" charset="0"/>
              </a:rPr>
              <a:t>Twice a month</a:t>
            </a:r>
          </a:p>
          <a:p>
            <a:endParaRPr lang="en-US" sz="3200" b="1">
              <a:solidFill>
                <a:srgbClr val="002060"/>
              </a:solidFill>
              <a:latin typeface="Calibri" panose="020F0502020204030204" pitchFamily="34" charset="0"/>
              <a:ea typeface="Calibri" panose="020F0502020204030204" pitchFamily="34" charset="0"/>
              <a:cs typeface="Calibri" panose="020F0502020204030204" pitchFamily="34" charset="0"/>
            </a:endParaRPr>
          </a:p>
          <a:p>
            <a:r>
              <a:rPr lang="en-US" sz="3200" b="1">
                <a:solidFill>
                  <a:srgbClr val="002060"/>
                </a:solidFill>
                <a:latin typeface="Calibri" panose="020F0502020204030204" pitchFamily="34" charset="0"/>
                <a:ea typeface="Calibri" panose="020F0502020204030204" pitchFamily="34" charset="0"/>
                <a:cs typeface="Calibri" panose="020F0502020204030204" pitchFamily="34" charset="0"/>
              </a:rPr>
              <a:t>Includes:</a:t>
            </a:r>
          </a:p>
          <a:p>
            <a:pPr marL="285750" indent="-285750">
              <a:buFont typeface="Arial" panose="020B0604020202020204" pitchFamily="34" charset="0"/>
              <a:buChar char="•"/>
            </a:pPr>
            <a:r>
              <a:rPr lang="en-US" sz="3200" b="1">
                <a:solidFill>
                  <a:srgbClr val="002060"/>
                </a:solidFill>
                <a:latin typeface="Calibri" panose="020F0502020204030204" pitchFamily="34" charset="0"/>
                <a:ea typeface="Calibri" panose="020F0502020204030204" pitchFamily="34" charset="0"/>
                <a:cs typeface="Calibri" panose="020F0502020204030204" pitchFamily="34" charset="0"/>
              </a:rPr>
              <a:t>Renewals</a:t>
            </a:r>
          </a:p>
          <a:p>
            <a:pPr marL="285750" indent="-285750">
              <a:buFont typeface="Arial" panose="020B0604020202020204" pitchFamily="34" charset="0"/>
              <a:buChar char="•"/>
            </a:pPr>
            <a:r>
              <a:rPr lang="en-US" sz="3200" b="1">
                <a:solidFill>
                  <a:srgbClr val="002060"/>
                </a:solidFill>
                <a:latin typeface="Calibri" panose="020F0502020204030204" pitchFamily="34" charset="0"/>
                <a:ea typeface="Calibri" panose="020F0502020204030204" pitchFamily="34" charset="0"/>
                <a:cs typeface="Calibri" panose="020F0502020204030204" pitchFamily="34" charset="0"/>
              </a:rPr>
              <a:t>Opted – Out</a:t>
            </a:r>
          </a:p>
          <a:p>
            <a:pPr marL="285750" indent="-285750">
              <a:buFont typeface="Arial" panose="020B0604020202020204" pitchFamily="34" charset="0"/>
              <a:buChar char="•"/>
            </a:pPr>
            <a:r>
              <a:rPr lang="en-US" sz="3200" b="1">
                <a:solidFill>
                  <a:srgbClr val="002060"/>
                </a:solidFill>
                <a:latin typeface="Calibri" panose="020F0502020204030204" pitchFamily="34" charset="0"/>
                <a:ea typeface="Calibri" panose="020F0502020204030204" pitchFamily="34" charset="0"/>
                <a:cs typeface="Calibri" panose="020F0502020204030204" pitchFamily="34" charset="0"/>
              </a:rPr>
              <a:t>Drops</a:t>
            </a:r>
          </a:p>
        </p:txBody>
      </p:sp>
    </p:spTree>
    <p:extLst>
      <p:ext uri="{BB962C8B-B14F-4D97-AF65-F5344CB8AC3E}">
        <p14:creationId xmlns:p14="http://schemas.microsoft.com/office/powerpoint/2010/main" val="5898838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E45F996-2E38-7F22-B615-866305191C6A}"/>
              </a:ext>
            </a:extLst>
          </p:cNvPr>
          <p:cNvSpPr>
            <a:spLocks noGrp="1"/>
          </p:cNvSpPr>
          <p:nvPr>
            <p:ph type="ctrTitle"/>
          </p:nvPr>
        </p:nvSpPr>
        <p:spPr/>
        <p:txBody>
          <a:bodyPr>
            <a:normAutofit fontScale="90000"/>
          </a:bodyPr>
          <a:lstStyle/>
          <a:p>
            <a:r>
              <a:rPr lang="en-US" dirty="0"/>
              <a:t>Membership &amp; Unit Renewal Process</a:t>
            </a:r>
          </a:p>
        </p:txBody>
      </p:sp>
      <p:sp>
        <p:nvSpPr>
          <p:cNvPr id="7" name="Subtitle 6">
            <a:extLst>
              <a:ext uri="{FF2B5EF4-FFF2-40B4-BE49-F238E27FC236}">
                <a16:creationId xmlns:a16="http://schemas.microsoft.com/office/drawing/2014/main" id="{EF754C4E-B1DE-7EF7-9BF8-CB4BA1D8A233}"/>
              </a:ext>
            </a:extLst>
          </p:cNvPr>
          <p:cNvSpPr>
            <a:spLocks noGrp="1"/>
          </p:cNvSpPr>
          <p:nvPr>
            <p:ph type="subTitle" idx="1"/>
          </p:nvPr>
        </p:nvSpPr>
        <p:spPr>
          <a:xfrm>
            <a:off x="210065" y="3602038"/>
            <a:ext cx="11862486" cy="1655762"/>
          </a:xfrm>
        </p:spPr>
        <p:txBody>
          <a:bodyPr>
            <a:normAutofit/>
          </a:bodyPr>
          <a:lstStyle/>
          <a:p>
            <a:r>
              <a:rPr lang="en-US" sz="2800" b="1" i="0" u="sng" strike="noStrike" dirty="0">
                <a:solidFill>
                  <a:srgbClr val="467886"/>
                </a:solidFill>
                <a:effectLst/>
                <a:highlight>
                  <a:srgbClr val="FFFFFF"/>
                </a:highlight>
                <a:latin typeface="Aptos" panose="020B0004020202020204" pitchFamily="34" charset="0"/>
                <a:hlinkClick r:id="rId3"/>
              </a:rPr>
              <a:t>https://www.scouting.org/resources/unit-and-membership-renewal/</a:t>
            </a:r>
            <a:r>
              <a:rPr lang="en-US" sz="2800" b="1" i="0" dirty="0">
                <a:solidFill>
                  <a:srgbClr val="000000"/>
                </a:solidFill>
                <a:effectLst/>
                <a:highlight>
                  <a:srgbClr val="FFFFFF"/>
                </a:highlight>
                <a:latin typeface="Aptos" panose="020B0004020202020204" pitchFamily="34" charset="0"/>
              </a:rPr>
              <a:t> </a:t>
            </a:r>
            <a:endParaRPr lang="en-US" sz="2800" b="1" dirty="0"/>
          </a:p>
        </p:txBody>
      </p:sp>
    </p:spTree>
    <p:extLst>
      <p:ext uri="{BB962C8B-B14F-4D97-AF65-F5344CB8AC3E}">
        <p14:creationId xmlns:p14="http://schemas.microsoft.com/office/powerpoint/2010/main" val="41941480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E45F996-2E38-7F22-B615-866305191C6A}"/>
              </a:ext>
            </a:extLst>
          </p:cNvPr>
          <p:cNvSpPr>
            <a:spLocks noGrp="1"/>
          </p:cNvSpPr>
          <p:nvPr>
            <p:ph type="ctrTitle"/>
          </p:nvPr>
        </p:nvSpPr>
        <p:spPr/>
        <p:txBody>
          <a:bodyPr>
            <a:normAutofit fontScale="90000"/>
          </a:bodyPr>
          <a:lstStyle/>
          <a:p>
            <a:r>
              <a:rPr lang="en-US" dirty="0"/>
              <a:t>Membership &amp; Unit Renewal Process</a:t>
            </a:r>
          </a:p>
        </p:txBody>
      </p:sp>
      <p:sp>
        <p:nvSpPr>
          <p:cNvPr id="7" name="Subtitle 6">
            <a:extLst>
              <a:ext uri="{FF2B5EF4-FFF2-40B4-BE49-F238E27FC236}">
                <a16:creationId xmlns:a16="http://schemas.microsoft.com/office/drawing/2014/main" id="{EF754C4E-B1DE-7EF7-9BF8-CB4BA1D8A233}"/>
              </a:ext>
            </a:extLst>
          </p:cNvPr>
          <p:cNvSpPr>
            <a:spLocks noGrp="1"/>
          </p:cNvSpPr>
          <p:nvPr>
            <p:ph type="subTitle" idx="1"/>
          </p:nvPr>
        </p:nvSpPr>
        <p:spPr>
          <a:xfrm>
            <a:off x="210065" y="3602038"/>
            <a:ext cx="11862486" cy="1655762"/>
          </a:xfrm>
        </p:spPr>
        <p:txBody>
          <a:bodyPr>
            <a:normAutofit/>
          </a:bodyPr>
          <a:lstStyle/>
          <a:p>
            <a:r>
              <a:rPr lang="en-US" sz="2800" b="1" i="0" u="sng" strike="noStrike" dirty="0">
                <a:solidFill>
                  <a:srgbClr val="467886"/>
                </a:solidFill>
                <a:effectLst/>
                <a:highlight>
                  <a:srgbClr val="FFFFFF"/>
                </a:highlight>
                <a:latin typeface="Aptos" panose="020B0004020202020204" pitchFamily="34" charset="0"/>
                <a:hlinkClick r:id="rId3"/>
              </a:rPr>
              <a:t>https://www.scouting.org/resources/unit-and-membership-renewal/</a:t>
            </a:r>
            <a:r>
              <a:rPr lang="en-US" sz="2800" b="1" i="0" dirty="0">
                <a:solidFill>
                  <a:srgbClr val="000000"/>
                </a:solidFill>
                <a:effectLst/>
                <a:highlight>
                  <a:srgbClr val="FFFFFF"/>
                </a:highlight>
                <a:latin typeface="Aptos" panose="020B0004020202020204" pitchFamily="34" charset="0"/>
              </a:rPr>
              <a:t> </a:t>
            </a:r>
            <a:endParaRPr lang="en-US" sz="2800" b="1" dirty="0"/>
          </a:p>
        </p:txBody>
      </p:sp>
    </p:spTree>
    <p:extLst>
      <p:ext uri="{BB962C8B-B14F-4D97-AF65-F5344CB8AC3E}">
        <p14:creationId xmlns:p14="http://schemas.microsoft.com/office/powerpoint/2010/main" val="22233968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D16F9BA-1B18-15DB-1D0D-06881605A611}"/>
              </a:ext>
            </a:extLst>
          </p:cNvPr>
          <p:cNvSpPr txBox="1"/>
          <p:nvPr/>
        </p:nvSpPr>
        <p:spPr>
          <a:xfrm>
            <a:off x="1712976" y="828288"/>
            <a:ext cx="8766048" cy="5016758"/>
          </a:xfrm>
          <a:prstGeom prst="rect">
            <a:avLst/>
          </a:prstGeom>
          <a:noFill/>
        </p:spPr>
        <p:txBody>
          <a:bodyPr wrap="square">
            <a:spAutoFit/>
          </a:bodyPr>
          <a:lstStyle/>
          <a:p>
            <a:r>
              <a:rPr lang="en-US" sz="4000" b="0" i="0" u="none" strike="noStrike" baseline="0" dirty="0">
                <a:latin typeface="Arial Black" panose="020B0A04020102020204" pitchFamily="34" charset="0"/>
              </a:rPr>
              <a:t>Member Renewal and Unit Renewal are now separate processes. They are more straightforward, but units must make some decisions. </a:t>
            </a:r>
          </a:p>
          <a:p>
            <a:r>
              <a:rPr lang="en-US" sz="4000" b="0" i="0" u="none" strike="noStrike" baseline="0" dirty="0">
                <a:latin typeface="Arial Black" panose="020B0A04020102020204" pitchFamily="34" charset="0"/>
              </a:rPr>
              <a:t>Is your unit ready?</a:t>
            </a:r>
          </a:p>
          <a:p>
            <a:endParaRPr lang="en-US" sz="4000" b="1" i="0" u="none" strike="noStrike" baseline="0" dirty="0">
              <a:latin typeface="Arial" panose="020B0604020202020204" pitchFamily="34" charset="0"/>
            </a:endParaRPr>
          </a:p>
          <a:p>
            <a:pPr marR="4050" algn="ctr"/>
            <a:r>
              <a:rPr lang="en-US" sz="2000" b="1" i="0" u="none" strike="noStrike" baseline="0" dirty="0">
                <a:latin typeface="Arial" panose="020B0604020202020204" pitchFamily="34" charset="0"/>
              </a:rPr>
              <a:t>Your Commissioners and Council are here to assist you!</a:t>
            </a:r>
          </a:p>
          <a:p>
            <a:pPr marR="4050" algn="ctr"/>
            <a:r>
              <a:rPr lang="en-US" sz="2000" b="1" i="0" u="none" strike="noStrike" baseline="0" dirty="0">
                <a:latin typeface="Arial" panose="020B0604020202020204" pitchFamily="34" charset="0"/>
              </a:rPr>
              <a:t>For more details, visit the </a:t>
            </a:r>
            <a:r>
              <a:rPr lang="en-US" sz="2000" b="1" i="0" u="sng" strike="noStrike" baseline="0" dirty="0">
                <a:latin typeface="Arial" panose="020B0604020202020204" pitchFamily="34" charset="0"/>
                <a:hlinkClick r:id="rId3"/>
              </a:rPr>
              <a:t>Unit and Membership</a:t>
            </a:r>
            <a:r>
              <a:rPr lang="en-US" sz="2000" b="1" i="0" u="none" strike="noStrike" baseline="0" dirty="0">
                <a:latin typeface="Arial" panose="020B0604020202020204" pitchFamily="34" charset="0"/>
                <a:hlinkClick r:id="rId3"/>
              </a:rPr>
              <a:t> Renewal web pag</a:t>
            </a:r>
            <a:r>
              <a:rPr lang="en-US" sz="2000" b="1" i="0" u="sng" strike="noStrike" baseline="0" dirty="0">
                <a:latin typeface="Arial" panose="020B0604020202020204" pitchFamily="34" charset="0"/>
                <a:hlinkClick r:id="rId3"/>
              </a:rPr>
              <a:t>e</a:t>
            </a:r>
            <a:r>
              <a:rPr lang="en-US" sz="2000" b="1" i="0" u="none" strike="noStrike" baseline="0" dirty="0">
                <a:latin typeface="Arial" panose="020B0604020202020204" pitchFamily="34" charset="0"/>
                <a:hlinkClick r:id="rId3"/>
              </a:rPr>
              <a:t>.</a:t>
            </a:r>
          </a:p>
        </p:txBody>
      </p:sp>
      <p:sp>
        <p:nvSpPr>
          <p:cNvPr id="7" name="TextBox 6">
            <a:extLst>
              <a:ext uri="{FF2B5EF4-FFF2-40B4-BE49-F238E27FC236}">
                <a16:creationId xmlns:a16="http://schemas.microsoft.com/office/drawing/2014/main" id="{28802954-D159-ABE0-5370-06875974AEE1}"/>
              </a:ext>
            </a:extLst>
          </p:cNvPr>
          <p:cNvSpPr txBox="1"/>
          <p:nvPr/>
        </p:nvSpPr>
        <p:spPr>
          <a:xfrm>
            <a:off x="3675888" y="89601"/>
            <a:ext cx="4645152" cy="830997"/>
          </a:xfrm>
          <a:prstGeom prst="rect">
            <a:avLst/>
          </a:prstGeom>
          <a:noFill/>
        </p:spPr>
        <p:txBody>
          <a:bodyPr wrap="square">
            <a:spAutoFit/>
          </a:bodyPr>
          <a:lstStyle/>
          <a:p>
            <a:pPr algn="ctr"/>
            <a:r>
              <a:rPr lang="en-US" sz="2400" b="0" i="0" u="none" strike="noStrike" baseline="0" dirty="0">
                <a:solidFill>
                  <a:srgbClr val="003290"/>
                </a:solidFill>
                <a:latin typeface="Palatino Linotype" panose="02040502050505030304" pitchFamily="18" charset="0"/>
              </a:rPr>
              <a:t>IS YOUR UNIT READY FOR</a:t>
            </a:r>
            <a:endParaRPr lang="en-US" sz="2400" b="0" i="0" u="none" strike="noStrike" baseline="0" dirty="0">
              <a:latin typeface="Palatino Linotype" panose="02040502050505030304" pitchFamily="18" charset="0"/>
            </a:endParaRPr>
          </a:p>
          <a:p>
            <a:pPr algn="ctr"/>
            <a:r>
              <a:rPr lang="en-US" sz="2400" b="0" i="0" u="none" strike="noStrike" baseline="0" dirty="0">
                <a:solidFill>
                  <a:srgbClr val="003290"/>
                </a:solidFill>
                <a:latin typeface="Palatino Linotype" panose="02040502050505030304" pitchFamily="18" charset="0"/>
              </a:rPr>
              <a:t>MEMBER &amp; UNIT RENEWALS?</a:t>
            </a:r>
          </a:p>
        </p:txBody>
      </p:sp>
    </p:spTree>
    <p:extLst>
      <p:ext uri="{BB962C8B-B14F-4D97-AF65-F5344CB8AC3E}">
        <p14:creationId xmlns:p14="http://schemas.microsoft.com/office/powerpoint/2010/main" val="8124772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E45F996-2E38-7F22-B615-866305191C6A}"/>
              </a:ext>
            </a:extLst>
          </p:cNvPr>
          <p:cNvSpPr>
            <a:spLocks noGrp="1"/>
          </p:cNvSpPr>
          <p:nvPr>
            <p:ph type="ctrTitle"/>
          </p:nvPr>
        </p:nvSpPr>
        <p:spPr/>
        <p:txBody>
          <a:bodyPr/>
          <a:lstStyle/>
          <a:p>
            <a:r>
              <a:rPr lang="en-US" dirty="0"/>
              <a:t>Unit Renewal Process</a:t>
            </a:r>
          </a:p>
        </p:txBody>
      </p:sp>
      <p:sp>
        <p:nvSpPr>
          <p:cNvPr id="7" name="Subtitle 6">
            <a:extLst>
              <a:ext uri="{FF2B5EF4-FFF2-40B4-BE49-F238E27FC236}">
                <a16:creationId xmlns:a16="http://schemas.microsoft.com/office/drawing/2014/main" id="{EF754C4E-B1DE-7EF7-9BF8-CB4BA1D8A233}"/>
              </a:ext>
            </a:extLst>
          </p:cNvPr>
          <p:cNvSpPr>
            <a:spLocks noGrp="1"/>
          </p:cNvSpPr>
          <p:nvPr>
            <p:ph type="subTitle" idx="1"/>
          </p:nvPr>
        </p:nvSpPr>
        <p:spPr/>
        <p:txBody>
          <a:bodyPr/>
          <a:lstStyle/>
          <a:p>
            <a:r>
              <a:rPr lang="en-US" dirty="0"/>
              <a:t>Changes made in the spring of 2024 </a:t>
            </a:r>
          </a:p>
        </p:txBody>
      </p:sp>
    </p:spTree>
    <p:extLst>
      <p:ext uri="{BB962C8B-B14F-4D97-AF65-F5344CB8AC3E}">
        <p14:creationId xmlns:p14="http://schemas.microsoft.com/office/powerpoint/2010/main" val="39270211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E45F996-2E38-7F22-B615-866305191C6A}"/>
              </a:ext>
            </a:extLst>
          </p:cNvPr>
          <p:cNvSpPr>
            <a:spLocks noGrp="1"/>
          </p:cNvSpPr>
          <p:nvPr>
            <p:ph type="ctrTitle"/>
          </p:nvPr>
        </p:nvSpPr>
        <p:spPr/>
        <p:txBody>
          <a:bodyPr/>
          <a:lstStyle/>
          <a:p>
            <a:endParaRPr lang="en-US" dirty="0"/>
          </a:p>
        </p:txBody>
      </p:sp>
      <p:sp>
        <p:nvSpPr>
          <p:cNvPr id="7" name="Subtitle 6">
            <a:extLst>
              <a:ext uri="{FF2B5EF4-FFF2-40B4-BE49-F238E27FC236}">
                <a16:creationId xmlns:a16="http://schemas.microsoft.com/office/drawing/2014/main" id="{EF754C4E-B1DE-7EF7-9BF8-CB4BA1D8A233}"/>
              </a:ext>
            </a:extLst>
          </p:cNvPr>
          <p:cNvSpPr>
            <a:spLocks noGrp="1"/>
          </p:cNvSpPr>
          <p:nvPr>
            <p:ph type="subTitle" idx="1"/>
          </p:nvPr>
        </p:nvSpPr>
        <p:spPr/>
        <p:txBody>
          <a:bodyPr/>
          <a:lstStyle/>
          <a:p>
            <a:endParaRPr lang="en-US"/>
          </a:p>
        </p:txBody>
      </p:sp>
      <p:pic>
        <p:nvPicPr>
          <p:cNvPr id="4" name="Picture 3" descr="A screenshot of a computer&#10;&#10;Description automatically generated">
            <a:extLst>
              <a:ext uri="{FF2B5EF4-FFF2-40B4-BE49-F238E27FC236}">
                <a16:creationId xmlns:a16="http://schemas.microsoft.com/office/drawing/2014/main" id="{AFE88BED-4A21-4F6C-D09C-C0FEBF8DEC77}"/>
              </a:ext>
            </a:extLst>
          </p:cNvPr>
          <p:cNvPicPr>
            <a:picLocks noChangeAspect="1"/>
          </p:cNvPicPr>
          <p:nvPr/>
        </p:nvPicPr>
        <p:blipFill>
          <a:blip r:embed="rId3"/>
          <a:stretch>
            <a:fillRect/>
          </a:stretch>
        </p:blipFill>
        <p:spPr>
          <a:xfrm>
            <a:off x="1517410" y="261257"/>
            <a:ext cx="9150590" cy="564968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501859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E45F996-2E38-7F22-B615-866305191C6A}"/>
              </a:ext>
            </a:extLst>
          </p:cNvPr>
          <p:cNvSpPr>
            <a:spLocks noGrp="1"/>
          </p:cNvSpPr>
          <p:nvPr>
            <p:ph type="ctrTitle"/>
          </p:nvPr>
        </p:nvSpPr>
        <p:spPr/>
        <p:txBody>
          <a:bodyPr/>
          <a:lstStyle/>
          <a:p>
            <a:endParaRPr lang="en-US" dirty="0"/>
          </a:p>
        </p:txBody>
      </p:sp>
      <p:sp>
        <p:nvSpPr>
          <p:cNvPr id="7" name="Subtitle 6">
            <a:extLst>
              <a:ext uri="{FF2B5EF4-FFF2-40B4-BE49-F238E27FC236}">
                <a16:creationId xmlns:a16="http://schemas.microsoft.com/office/drawing/2014/main" id="{EF754C4E-B1DE-7EF7-9BF8-CB4BA1D8A233}"/>
              </a:ext>
            </a:extLst>
          </p:cNvPr>
          <p:cNvSpPr>
            <a:spLocks noGrp="1"/>
          </p:cNvSpPr>
          <p:nvPr>
            <p:ph type="subTitle" idx="1"/>
          </p:nvPr>
        </p:nvSpPr>
        <p:spPr/>
        <p:txBody>
          <a:bodyPr/>
          <a:lstStyle/>
          <a:p>
            <a:endParaRPr lang="en-US"/>
          </a:p>
        </p:txBody>
      </p:sp>
      <p:pic>
        <p:nvPicPr>
          <p:cNvPr id="4" name="Picture 3">
            <a:extLst>
              <a:ext uri="{FF2B5EF4-FFF2-40B4-BE49-F238E27FC236}">
                <a16:creationId xmlns:a16="http://schemas.microsoft.com/office/drawing/2014/main" id="{AFE88BED-4A21-4F6C-D09C-C0FEBF8DEC77}"/>
              </a:ext>
            </a:extLst>
          </p:cNvPr>
          <p:cNvPicPr>
            <a:picLocks noChangeAspect="1"/>
          </p:cNvPicPr>
          <p:nvPr/>
        </p:nvPicPr>
        <p:blipFill>
          <a:blip r:embed="rId3"/>
          <a:srcRect/>
          <a:stretch/>
        </p:blipFill>
        <p:spPr>
          <a:xfrm>
            <a:off x="1517410" y="1856324"/>
            <a:ext cx="9150590" cy="245955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1416325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FE88BED-4A21-4F6C-D09C-C0FEBF8DEC77}"/>
              </a:ext>
            </a:extLst>
          </p:cNvPr>
          <p:cNvPicPr>
            <a:picLocks noChangeAspect="1"/>
          </p:cNvPicPr>
          <p:nvPr/>
        </p:nvPicPr>
        <p:blipFill>
          <a:blip r:embed="rId3"/>
          <a:srcRect/>
          <a:stretch/>
        </p:blipFill>
        <p:spPr>
          <a:xfrm>
            <a:off x="2273081" y="261257"/>
            <a:ext cx="7639248" cy="564968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9903974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5dc07ce0-0f34-493e-9832-792e41f2de1c">
      <Terms xmlns="http://schemas.microsoft.com/office/infopath/2007/PartnerControls"/>
    </lcf76f155ced4ddcb4097134ff3c332f>
    <TaxCatchAll xmlns="61211082-cc98-4f5e-9017-35559ccc5921"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2A0E1594CEE1C4090CF4CEA117E8DA6" ma:contentTypeVersion="15" ma:contentTypeDescription="Create a new document." ma:contentTypeScope="" ma:versionID="b1cf080bda27b6b9029e4f44c91739b7">
  <xsd:schema xmlns:xsd="http://www.w3.org/2001/XMLSchema" xmlns:xs="http://www.w3.org/2001/XMLSchema" xmlns:p="http://schemas.microsoft.com/office/2006/metadata/properties" xmlns:ns2="5dc07ce0-0f34-493e-9832-792e41f2de1c" xmlns:ns3="61211082-cc98-4f5e-9017-35559ccc5921" targetNamespace="http://schemas.microsoft.com/office/2006/metadata/properties" ma:root="true" ma:fieldsID="7ec2911a35a233eb0f30b8719eb63109" ns2:_="" ns3:_="">
    <xsd:import namespace="5dc07ce0-0f34-493e-9832-792e41f2de1c"/>
    <xsd:import namespace="61211082-cc98-4f5e-9017-35559ccc592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OCR"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dc07ce0-0f34-493e-9832-792e41f2de1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879308d4-bde5-4dca-adcb-0162404f8635"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1211082-cc98-4f5e-9017-35559ccc5921"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2aa07066-4ab0-483c-b824-e5ad5e9bd179}" ma:internalName="TaxCatchAll" ma:showField="CatchAllData" ma:web="61211082-cc98-4f5e-9017-35559ccc5921">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3BDDBFE-35B3-4A8D-82F8-87EDB7C74682}">
  <ds:schemaRefs>
    <ds:schemaRef ds:uri="http://purl.org/dc/elements/1.1/"/>
    <ds:schemaRef ds:uri="http://www.w3.org/XML/1998/namespace"/>
    <ds:schemaRef ds:uri="http://schemas.microsoft.com/office/infopath/2007/PartnerControls"/>
    <ds:schemaRef ds:uri="5dc07ce0-0f34-493e-9832-792e41f2de1c"/>
    <ds:schemaRef ds:uri="http://purl.org/dc/terms/"/>
    <ds:schemaRef ds:uri="http://schemas.microsoft.com/office/2006/metadata/properties"/>
    <ds:schemaRef ds:uri="http://schemas.microsoft.com/office/2006/documentManagement/types"/>
    <ds:schemaRef ds:uri="http://schemas.openxmlformats.org/package/2006/metadata/core-properties"/>
    <ds:schemaRef ds:uri="61211082-cc98-4f5e-9017-35559ccc5921"/>
    <ds:schemaRef ds:uri="http://purl.org/dc/dcmitype/"/>
  </ds:schemaRefs>
</ds:datastoreItem>
</file>

<file path=customXml/itemProps2.xml><?xml version="1.0" encoding="utf-8"?>
<ds:datastoreItem xmlns:ds="http://schemas.openxmlformats.org/officeDocument/2006/customXml" ds:itemID="{98D065DB-989A-462F-8D61-002BFD8387D3}">
  <ds:schemaRefs>
    <ds:schemaRef ds:uri="5dc07ce0-0f34-493e-9832-792e41f2de1c"/>
    <ds:schemaRef ds:uri="61211082-cc98-4f5e-9017-35559ccc592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6CF1EBCE-EBFE-4B98-B7B8-F1F3D91BFA8E}">
  <ds:schemaRefs>
    <ds:schemaRef ds:uri="http://schemas.microsoft.com/sharepoint/v3/contenttype/forms"/>
  </ds:schemaRefs>
</ds:datastoreItem>
</file>

<file path=docMetadata/LabelInfo.xml><?xml version="1.0" encoding="utf-8"?>
<clbl:labelList xmlns:clbl="http://schemas.microsoft.com/office/2020/mipLabelMetadata">
  <clbl:label id="{fd9008a0-7846-4989-a4c5-77cfad3f7e4e}" enabled="0" method="" siteId="{fd9008a0-7846-4989-a4c5-77cfad3f7e4e}" removed="1"/>
</clbl:labelList>
</file>

<file path=docProps/app.xml><?xml version="1.0" encoding="utf-8"?>
<Properties xmlns="http://schemas.openxmlformats.org/officeDocument/2006/extended-properties" xmlns:vt="http://schemas.openxmlformats.org/officeDocument/2006/docPropsVTypes">
  <TotalTime>1837</TotalTime>
  <Words>1937</Words>
  <Application>Microsoft Office PowerPoint</Application>
  <PresentationFormat>Widescreen</PresentationFormat>
  <Paragraphs>155</Paragraphs>
  <Slides>37</Slides>
  <Notes>28</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37</vt:i4>
      </vt:variant>
    </vt:vector>
  </HeadingPairs>
  <TitlesOfParts>
    <vt:vector size="49" baseType="lpstr">
      <vt:lpstr>Aptos</vt:lpstr>
      <vt:lpstr>Aptos Display</vt:lpstr>
      <vt:lpstr>Arial</vt:lpstr>
      <vt:lpstr>Arial Black</vt:lpstr>
      <vt:lpstr>Bookman Old Style</vt:lpstr>
      <vt:lpstr>Calibri</vt:lpstr>
      <vt:lpstr>Calibri Light</vt:lpstr>
      <vt:lpstr>Courier New</vt:lpstr>
      <vt:lpstr>Palatino Linotype</vt:lpstr>
      <vt:lpstr>Symbol</vt:lpstr>
      <vt:lpstr>Wingdings</vt:lpstr>
      <vt:lpstr>Office Theme</vt:lpstr>
      <vt:lpstr>PowerPoint Presentation</vt:lpstr>
      <vt:lpstr>Welcome and Introductions</vt:lpstr>
      <vt:lpstr>Safety Moment</vt:lpstr>
      <vt:lpstr>Membership &amp; Unit Renewal Process</vt:lpstr>
      <vt:lpstr>PowerPoint Presentation</vt:lpstr>
      <vt:lpstr>Unit Renewal Process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Member Renewal Process</vt:lpstr>
      <vt:lpstr>Membership Renewal</vt:lpstr>
      <vt:lpstr>Auto-Renewal Membership</vt:lpstr>
      <vt:lpstr>Renewal E-Mail</vt:lpstr>
      <vt:lpstr>PowerPoint Presentation</vt:lpstr>
      <vt:lpstr>PowerPoint Presentation</vt:lpstr>
      <vt:lpstr>PowerPoint Presentation</vt:lpstr>
      <vt:lpstr>PowerPoint Presentation</vt:lpstr>
      <vt:lpstr>PowerPoint Presentation</vt:lpstr>
      <vt:lpstr>PowerPoint Presentation</vt:lpstr>
      <vt:lpstr>Unit Paid Member Renewal</vt:lpstr>
      <vt:lpstr>PowerPoint Presentation</vt:lpstr>
      <vt:lpstr>PowerPoint Presentation</vt:lpstr>
      <vt:lpstr>PowerPoint Presentation</vt:lpstr>
      <vt:lpstr>PowerPoint Presentation</vt:lpstr>
      <vt:lpstr>PowerPoint Presentation</vt:lpstr>
      <vt:lpstr>Reporting</vt:lpstr>
      <vt:lpstr>PowerPoint Presentation</vt:lpstr>
      <vt:lpstr>PowerPoint Presentation</vt:lpstr>
      <vt:lpstr>PowerPoint Presentation</vt:lpstr>
      <vt:lpstr>PowerPoint Presentation</vt:lpstr>
      <vt:lpstr>Unit Leader Renewal E-Mail</vt:lpstr>
      <vt:lpstr>Membership &amp; Unit Renewal Process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Darin Kinn</dc:creator>
  <cp:lastModifiedBy>Louis Todd</cp:lastModifiedBy>
  <cp:revision>13</cp:revision>
  <cp:lastPrinted>2024-06-27T12:48:19Z</cp:lastPrinted>
  <dcterms:created xsi:type="dcterms:W3CDTF">2024-03-25T15:39:36Z</dcterms:created>
  <dcterms:modified xsi:type="dcterms:W3CDTF">2024-11-05T21:52:28Z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0x010100F2A0E1594CEE1C4090CF4CEA117E8DA6</vt:lpwstr>
  </property>
  <property fmtid="{D5CDD505-2E9C-101B-9397-08002B2CF9AE}" pid="3" name="MediaServiceImageTags">
    <vt:lpwstr/>
  </property>
</Properties>
</file>